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64"/>
  </p:notesMasterIdLst>
  <p:handoutMasterIdLst>
    <p:handoutMasterId r:id="rId65"/>
  </p:handoutMasterIdLst>
  <p:sldIdLst>
    <p:sldId id="316" r:id="rId4"/>
    <p:sldId id="271" r:id="rId5"/>
    <p:sldId id="272" r:id="rId6"/>
    <p:sldId id="297" r:id="rId7"/>
    <p:sldId id="393" r:id="rId8"/>
    <p:sldId id="285" r:id="rId9"/>
    <p:sldId id="397" r:id="rId10"/>
    <p:sldId id="429" r:id="rId11"/>
    <p:sldId id="398" r:id="rId12"/>
    <p:sldId id="430" r:id="rId13"/>
    <p:sldId id="396" r:id="rId14"/>
    <p:sldId id="425" r:id="rId15"/>
    <p:sldId id="279" r:id="rId16"/>
    <p:sldId id="399" r:id="rId17"/>
    <p:sldId id="392" r:id="rId18"/>
    <p:sldId id="395" r:id="rId19"/>
    <p:sldId id="400" r:id="rId20"/>
    <p:sldId id="385" r:id="rId21"/>
    <p:sldId id="401" r:id="rId22"/>
    <p:sldId id="287" r:id="rId23"/>
    <p:sldId id="402" r:id="rId24"/>
    <p:sldId id="403" r:id="rId25"/>
    <p:sldId id="262" r:id="rId26"/>
    <p:sldId id="404" r:id="rId27"/>
    <p:sldId id="405" r:id="rId28"/>
    <p:sldId id="387" r:id="rId29"/>
    <p:sldId id="406" r:id="rId30"/>
    <p:sldId id="408" r:id="rId31"/>
    <p:sldId id="407" r:id="rId32"/>
    <p:sldId id="263" r:id="rId33"/>
    <p:sldId id="270" r:id="rId34"/>
    <p:sldId id="409" r:id="rId35"/>
    <p:sldId id="264" r:id="rId36"/>
    <p:sldId id="410" r:id="rId37"/>
    <p:sldId id="411" r:id="rId38"/>
    <p:sldId id="412" r:id="rId39"/>
    <p:sldId id="413" r:id="rId40"/>
    <p:sldId id="290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286" r:id="rId53"/>
    <p:sldId id="266" r:id="rId54"/>
    <p:sldId id="291" r:id="rId55"/>
    <p:sldId id="318" r:id="rId56"/>
    <p:sldId id="307" r:id="rId57"/>
    <p:sldId id="288" r:id="rId58"/>
    <p:sldId id="426" r:id="rId59"/>
    <p:sldId id="427" r:id="rId60"/>
    <p:sldId id="428" r:id="rId61"/>
    <p:sldId id="301" r:id="rId62"/>
    <p:sldId id="31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8C2"/>
    <a:srgbClr val="82C650"/>
    <a:srgbClr val="3C9758"/>
    <a:srgbClr val="FFFFFF"/>
    <a:srgbClr val="5CBE7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3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6D4-444D-8AF5-9F6BC4341D7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F6D4-444D-8AF5-9F6BC4341D71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F6D4-444D-8AF5-9F6BC4341D71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D4-444D-8AF5-9F6BC4341D7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E20-4773-80CF-94F172F3262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1E20-4773-80CF-94F172F3262F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1E20-4773-80CF-94F172F3262F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20-4773-80CF-94F172F3262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9C4-4886-A4B7-531F120BB32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99C4-4886-A4B7-531F120BB32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99C4-4886-A4B7-531F120BB327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C4-4886-A4B7-531F120BB32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20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2,'376'12,"13"0,-316-11,24-1,135-16,-96 6,-120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22:40.2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3,'253'-2,"264"4,49 33,-468-28,114 5,51 5,2271-17,-2262 9,19 0,1893-9,-2158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22:46.6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73,'520'19,"-17"-41,-310 8,219 11,-197 6,1772-3,-1578-18,17 0,-204 8,-149 5,410 0,-256 8,-168 0,71 12,52 3,54-20,150 7,109 38,-254-24,173 5,268-49,-134 11,-75 5,194 0,-399 11,621 12,-460-10,-405-4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22:55.165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1 185,'2'-1,"1"-1,-1 1,1 0,-1-1,0 0,1 1,-1-1,0 0,0 0,-1 0,4-5,1 0,1 0,0 0,0 0,0-1,-1 0,-1 0,1 0,-2-1,1 0,-1 0,0 0,-1-1,0 1,3-19,-2 13,1 13,7 28,5 49,-4 0,-4 0,-1 101,-10-60,4 237,1-329,0-4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22:59.418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212 431,'-23'0,"0"-2,0 0,0-2,0 0,-33-12,54 15,0 1,-1-1,1 0,0 0,0-1,0 1,0 0,0-1,0 1,0-1,0 0,1 1,-1-1,1 0,-1 0,1 0,0 0,0 0,0-1,-2-3,2 1,0 1,1-1,-1 0,1 0,0 1,0-1,1 0,-1 0,1 0,2-4,1-6,1 0,1 0,1 1,0 0,16-23,-7 16,0 2,1 0,1 0,1 2,0 0,1 1,1 2,43-24,-58 35,0 0,0 0,0 1,1 0,-1 0,1 1,-1 0,1 0,0 0,-1 1,1 0,0 0,-1 1,1 0,-1 0,1 1,-1-1,1 1,-1 1,0-1,0 1,0 0,0 1,0-1,-1 1,0 0,0 0,0 1,0 0,-1 0,8 9,-1 8,-1 0,0 0,-2 1,0 0,-2 1,-1 0,4 43,-2-20,-2 0,-3 0,-3 56,-1-96,0 0,0 1,0-1,-1 0,0-1,-1 1,1 0,-1-1,-1 0,1 0,-1 0,0-1,0 1,-10 7,-7 5,-1-1,-36 20,-65 24,97-49,-54 15,148-14,14 1,-19-2,1-2,80 0,385-11,-511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02:20.0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23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53,'44'-2,"48"-9,44-1,-41 13,-31 0,0-2,97-14,-92 7,1 2,128 7,-71 2,401-3,-508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24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49,'130'-11,"-27"1,83-3,90-2,-248 16,-4-1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26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26,'0'-1,"1"0,-1 0,1 1,-1-1,1 0,-1 0,1 1,-1-1,1 0,0 1,-1-1,1 1,0-1,0 1,-1-1,1 1,0-1,0 1,0 0,0-1,-1 1,1 0,0 0,0 0,1 0,29-5,-27 4,89-5,115 5,-90 3,88 10,13 1,-117-16,134 5,-189 7,-26-3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32.4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25,'176'-12,"7"0,717 12,-880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34.4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3,'200'-2,"212"5,-301 9,34 1,947-14,-1071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5:39.40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0,'2518'0,"-2498"0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3:56:04.0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25,'822'0,"-793"-2,53-8,-52 4,49-1,41 8,-99-1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6:02:20.0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7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3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2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7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2638425"/>
            <a:ext cx="12192000" cy="3356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9C5F99C-EA45-41DC-966E-F17A247EA3C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38175" y="478948"/>
            <a:ext cx="2533650" cy="57409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122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C6AC5C-B6EC-435C-A85E-3D6239B8E699}"/>
              </a:ext>
            </a:extLst>
          </p:cNvPr>
          <p:cNvSpPr/>
          <p:nvPr userDrawn="1"/>
        </p:nvSpPr>
        <p:spPr>
          <a:xfrm>
            <a:off x="5706238" y="1134290"/>
            <a:ext cx="6485762" cy="2749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66188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20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9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99636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67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0D4C10-C2A4-4F08-8784-50572298CBD4}"/>
              </a:ext>
            </a:extLst>
          </p:cNvPr>
          <p:cNvGrpSpPr/>
          <p:nvPr userDrawn="1"/>
        </p:nvGrpSpPr>
        <p:grpSpPr>
          <a:xfrm>
            <a:off x="7405924" y="441839"/>
            <a:ext cx="3829033" cy="4683742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C281C3-54A3-4D17-90D3-3C22D885DC3D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76248D-1491-483D-8DA7-980D548EAFD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086D30-B45E-4AE5-A39A-ADF73985F3B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6C450B-5BE9-4F31-B8AE-78C2BD8E0ABA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8283BE-C719-442C-B842-C6A9E6D61E9D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15058D7-0B43-45B3-9958-CCB1DE47441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607027-3C81-4740-96D4-A8C5B8B0438F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7F23E5-8B4D-418C-B537-E74418615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586" y="618676"/>
            <a:ext cx="3533199" cy="3162749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831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-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065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5F9F48-A0D7-42AF-B746-871E3E140EE9}"/>
              </a:ext>
            </a:extLst>
          </p:cNvPr>
          <p:cNvSpPr/>
          <p:nvPr userDrawn="1"/>
        </p:nvSpPr>
        <p:spPr>
          <a:xfrm>
            <a:off x="4457700" y="0"/>
            <a:ext cx="7734300" cy="6858000"/>
          </a:xfrm>
          <a:custGeom>
            <a:avLst/>
            <a:gdLst>
              <a:gd name="connsiteX0" fmla="*/ 3160975 w 7734300"/>
              <a:gd name="connsiteY0" fmla="*/ 0 h 6858000"/>
              <a:gd name="connsiteX1" fmla="*/ 3167701 w 7734300"/>
              <a:gd name="connsiteY1" fmla="*/ 0 h 6858000"/>
              <a:gd name="connsiteX2" fmla="*/ 7734300 w 7734300"/>
              <a:gd name="connsiteY2" fmla="*/ 0 h 6858000"/>
              <a:gd name="connsiteX3" fmla="*/ 7734300 w 7734300"/>
              <a:gd name="connsiteY3" fmla="*/ 6858000 h 6858000"/>
              <a:gd name="connsiteX4" fmla="*/ 3167701 w 7734300"/>
              <a:gd name="connsiteY4" fmla="*/ 6858000 h 6858000"/>
              <a:gd name="connsiteX5" fmla="*/ 3160975 w 7734300"/>
              <a:gd name="connsiteY5" fmla="*/ 6858000 h 6858000"/>
              <a:gd name="connsiteX6" fmla="*/ 3160975 w 7734300"/>
              <a:gd name="connsiteY6" fmla="*/ 6850774 h 6858000"/>
              <a:gd name="connsiteX7" fmla="*/ 0 w 7734300"/>
              <a:gd name="connsiteY7" fmla="*/ 3454443 h 6858000"/>
              <a:gd name="connsiteX8" fmla="*/ 3160975 w 7734300"/>
              <a:gd name="connsiteY8" fmla="*/ 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300" h="6858000">
                <a:moveTo>
                  <a:pt x="3160975" y="0"/>
                </a:moveTo>
                <a:lnTo>
                  <a:pt x="3167701" y="0"/>
                </a:lnTo>
                <a:lnTo>
                  <a:pt x="7734300" y="0"/>
                </a:lnTo>
                <a:lnTo>
                  <a:pt x="7734300" y="6858000"/>
                </a:lnTo>
                <a:lnTo>
                  <a:pt x="3167701" y="6858000"/>
                </a:lnTo>
                <a:lnTo>
                  <a:pt x="3160975" y="6858000"/>
                </a:lnTo>
                <a:lnTo>
                  <a:pt x="3160975" y="6850774"/>
                </a:lnTo>
                <a:lnTo>
                  <a:pt x="0" y="3454443"/>
                </a:lnTo>
                <a:lnTo>
                  <a:pt x="3160975" y="7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0682-C775-4F81-8230-DD7BF25079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34300" cy="6858000"/>
          </a:xfrm>
          <a:custGeom>
            <a:avLst/>
            <a:gdLst>
              <a:gd name="connsiteX0" fmla="*/ 0 w 7302500"/>
              <a:gd name="connsiteY0" fmla="*/ 0 h 6858000"/>
              <a:gd name="connsiteX1" fmla="*/ 4311650 w 7302500"/>
              <a:gd name="connsiteY1" fmla="*/ 0 h 6858000"/>
              <a:gd name="connsiteX2" fmla="*/ 4318000 w 7302500"/>
              <a:gd name="connsiteY2" fmla="*/ 0 h 6858000"/>
              <a:gd name="connsiteX3" fmla="*/ 4318000 w 7302500"/>
              <a:gd name="connsiteY3" fmla="*/ 7226 h 6858000"/>
              <a:gd name="connsiteX4" fmla="*/ 7302500 w 7302500"/>
              <a:gd name="connsiteY4" fmla="*/ 3403557 h 6858000"/>
              <a:gd name="connsiteX5" fmla="*/ 4318000 w 7302500"/>
              <a:gd name="connsiteY5" fmla="*/ 6850666 h 6858000"/>
              <a:gd name="connsiteX6" fmla="*/ 4318000 w 7302500"/>
              <a:gd name="connsiteY6" fmla="*/ 6858000 h 6858000"/>
              <a:gd name="connsiteX7" fmla="*/ 4311650 w 7302500"/>
              <a:gd name="connsiteY7" fmla="*/ 6858000 h 6858000"/>
              <a:gd name="connsiteX8" fmla="*/ 0 w 73025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2500" h="6858000">
                <a:moveTo>
                  <a:pt x="0" y="0"/>
                </a:moveTo>
                <a:lnTo>
                  <a:pt x="4311650" y="0"/>
                </a:lnTo>
                <a:lnTo>
                  <a:pt x="4318000" y="0"/>
                </a:lnTo>
                <a:lnTo>
                  <a:pt x="4318000" y="7226"/>
                </a:lnTo>
                <a:lnTo>
                  <a:pt x="7302500" y="3403557"/>
                </a:lnTo>
                <a:lnTo>
                  <a:pt x="4318000" y="6850666"/>
                </a:lnTo>
                <a:lnTo>
                  <a:pt x="4318000" y="6858000"/>
                </a:lnTo>
                <a:lnTo>
                  <a:pt x="4311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0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D712-6509-4C64-AE52-232BF326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7FF0-78FE-4FC2-968B-639AE69E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44CD-FBDC-4F76-9D13-E3AD9BC0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CB0F-B7E0-44B9-8A5D-FE85A0B48758}" type="datetimeFigureOut">
              <a:rPr lang="th-TH" smtClean="0"/>
              <a:t>29/06/64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AB4A-144E-45B1-9A1D-A3FDE249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9966B-2214-4D86-A063-BB0D9753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189D-DBB9-428F-ABC0-F3269539E5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5598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8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2638425"/>
            <a:ext cx="12192000" cy="3356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9C5F99C-EA45-41DC-966E-F17A247EA3C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38175" y="478948"/>
            <a:ext cx="2533650" cy="57409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5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56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35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D712-6509-4C64-AE52-232BF326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7FF0-78FE-4FC2-968B-639AE69E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144CD-FBDC-4F76-9D13-E3AD9BC0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2CB0F-B7E0-44B9-8A5D-FE85A0B48758}" type="datetimeFigureOut">
              <a:rPr lang="th-TH" smtClean="0"/>
              <a:t>29/06/64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AB4A-144E-45B1-9A1D-A3FDE249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9966B-2214-4D86-A063-BB0D9753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189D-DBB9-428F-ABC0-F3269539E5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311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76477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C6AC5C-B6EC-435C-A85E-3D6239B8E699}"/>
              </a:ext>
            </a:extLst>
          </p:cNvPr>
          <p:cNvSpPr/>
          <p:nvPr userDrawn="1"/>
        </p:nvSpPr>
        <p:spPr>
          <a:xfrm>
            <a:off x="5706238" y="1134290"/>
            <a:ext cx="6485762" cy="2749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01243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6" r:id="rId15"/>
    <p:sldLayoutId id="2147483677" r:id="rId16"/>
    <p:sldLayoutId id="2147483678" r:id="rId17"/>
    <p:sldLayoutId id="2147483663" r:id="rId18"/>
    <p:sldLayoutId id="2147483660" r:id="rId19"/>
    <p:sldLayoutId id="2147483659" r:id="rId20"/>
    <p:sldLayoutId id="214748367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1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17" Type="http://schemas.openxmlformats.org/officeDocument/2006/relationships/customXml" Target="../ink/ink8.xml"/><Relationship Id="rId2" Type="http://schemas.openxmlformats.org/officeDocument/2006/relationships/image" Target="../media/image16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13.xml"/><Relationship Id="rId3" Type="http://schemas.openxmlformats.org/officeDocument/2006/relationships/image" Target="../media/image49.svg"/><Relationship Id="rId7" Type="http://schemas.openxmlformats.org/officeDocument/2006/relationships/customXml" Target="../ink/ink10.xml"/><Relationship Id="rId12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11" Type="http://schemas.openxmlformats.org/officeDocument/2006/relationships/customXml" Target="../ink/ink12.xml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419">
            <a:extLst>
              <a:ext uri="{FF2B5EF4-FFF2-40B4-BE49-F238E27FC236}">
                <a16:creationId xmlns:a16="http://schemas.microsoft.com/office/drawing/2014/main" id="{1AB10920-13D4-4C1E-9AC1-39B88C51974D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FAA82C2-1E4E-472D-96A4-9AA743706C45}"/>
              </a:ext>
            </a:extLst>
          </p:cNvPr>
          <p:cNvGrpSpPr/>
          <p:nvPr/>
        </p:nvGrpSpPr>
        <p:grpSpPr>
          <a:xfrm>
            <a:off x="-17249" y="4093101"/>
            <a:ext cx="12269851" cy="2822176"/>
            <a:chOff x="5766" y="3861713"/>
            <a:chExt cx="12269851" cy="3026948"/>
          </a:xfrm>
        </p:grpSpPr>
        <p:sp>
          <p:nvSpPr>
            <p:cNvPr id="348" name="Graphic 346">
              <a:extLst>
                <a:ext uri="{FF2B5EF4-FFF2-40B4-BE49-F238E27FC236}">
                  <a16:creationId xmlns:a16="http://schemas.microsoft.com/office/drawing/2014/main" id="{922012E8-225F-4604-AA9E-94F0160A2042}"/>
                </a:ext>
              </a:extLst>
            </p:cNvPr>
            <p:cNvSpPr/>
            <p:nvPr/>
          </p:nvSpPr>
          <p:spPr>
            <a:xfrm>
              <a:off x="5766" y="3861713"/>
              <a:ext cx="12186576" cy="3026948"/>
            </a:xfrm>
            <a:custGeom>
              <a:avLst/>
              <a:gdLst>
                <a:gd name="connsiteX0" fmla="*/ 0 w 6029325"/>
                <a:gd name="connsiteY0" fmla="*/ 578168 h 2667000"/>
                <a:gd name="connsiteX1" fmla="*/ 826770 w 6029325"/>
                <a:gd name="connsiteY1" fmla="*/ 521018 h 2667000"/>
                <a:gd name="connsiteX2" fmla="*/ 4795838 w 6029325"/>
                <a:gd name="connsiteY2" fmla="*/ 951548 h 2667000"/>
                <a:gd name="connsiteX3" fmla="*/ 6034088 w 6029325"/>
                <a:gd name="connsiteY3" fmla="*/ 0 h 2667000"/>
                <a:gd name="connsiteX4" fmla="*/ 6034088 w 6029325"/>
                <a:gd name="connsiteY4" fmla="*/ 2594610 h 2667000"/>
                <a:gd name="connsiteX5" fmla="*/ 0 w 6029325"/>
                <a:gd name="connsiteY5" fmla="*/ 2675573 h 2667000"/>
                <a:gd name="connsiteX6" fmla="*/ 0 w 6029325"/>
                <a:gd name="connsiteY6" fmla="*/ 578168 h 2667000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335100 w 6034088"/>
                <a:gd name="connsiteY1" fmla="*/ 47935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80935 w 6034088"/>
                <a:gd name="connsiteY1" fmla="*/ 430744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62267 w 6034088"/>
                <a:gd name="connsiteY1" fmla="*/ 42247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494" h="2436930">
                  <a:moveTo>
                    <a:pt x="0" y="338294"/>
                  </a:moveTo>
                  <a:cubicBezTo>
                    <a:pt x="0" y="338294"/>
                    <a:pt x="610403" y="-48255"/>
                    <a:pt x="1162267" y="182599"/>
                  </a:cubicBezTo>
                  <a:cubicBezTo>
                    <a:pt x="3102084" y="994057"/>
                    <a:pt x="3903382" y="1069293"/>
                    <a:pt x="4699255" y="774172"/>
                  </a:cubicBezTo>
                  <a:cubicBezTo>
                    <a:pt x="5460310" y="491962"/>
                    <a:pt x="6029005" y="0"/>
                    <a:pt x="6029005" y="0"/>
                  </a:cubicBezTo>
                  <a:cubicBezTo>
                    <a:pt x="6027311" y="892268"/>
                    <a:pt x="6030699" y="1544662"/>
                    <a:pt x="6029005" y="2436930"/>
                  </a:cubicBezTo>
                  <a:lnTo>
                    <a:pt x="0" y="2435699"/>
                  </a:lnTo>
                  <a:lnTo>
                    <a:pt x="0" y="3382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7A79572-5308-4EBA-8E28-18D379155367}"/>
                </a:ext>
              </a:extLst>
            </p:cNvPr>
            <p:cNvSpPr/>
            <p:nvPr/>
          </p:nvSpPr>
          <p:spPr>
            <a:xfrm rot="21037873">
              <a:off x="6504119" y="4502327"/>
              <a:ext cx="5771498" cy="510387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7C2B4FD-8EB5-4234-94DE-7FAC05593A4C}"/>
              </a:ext>
            </a:extLst>
          </p:cNvPr>
          <p:cNvGrpSpPr/>
          <p:nvPr/>
        </p:nvGrpSpPr>
        <p:grpSpPr>
          <a:xfrm>
            <a:off x="4172422" y="3065820"/>
            <a:ext cx="3935622" cy="2037936"/>
            <a:chOff x="4172422" y="3065820"/>
            <a:chExt cx="3935622" cy="20379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C6AFA-88AF-4D8B-BC17-FEAA96E5DEF6}"/>
                </a:ext>
              </a:extLst>
            </p:cNvPr>
            <p:cNvSpPr/>
            <p:nvPr/>
          </p:nvSpPr>
          <p:spPr>
            <a:xfrm>
              <a:off x="4172422" y="3065820"/>
              <a:ext cx="3935622" cy="2037936"/>
            </a:xfrm>
            <a:custGeom>
              <a:avLst/>
              <a:gdLst>
                <a:gd name="connsiteX0" fmla="*/ 3541 w 3935622"/>
                <a:gd name="connsiteY0" fmla="*/ 0 h 2037936"/>
                <a:gd name="connsiteX1" fmla="*/ 3932081 w 3935622"/>
                <a:gd name="connsiteY1" fmla="*/ 0 h 2037936"/>
                <a:gd name="connsiteX2" fmla="*/ 3935622 w 3935622"/>
                <a:gd name="connsiteY2" fmla="*/ 70124 h 2037936"/>
                <a:gd name="connsiteX3" fmla="*/ 1967810 w 3935622"/>
                <a:gd name="connsiteY3" fmla="*/ 2037936 h 2037936"/>
                <a:gd name="connsiteX4" fmla="*/ 0 w 3935622"/>
                <a:gd name="connsiteY4" fmla="*/ 70124 h 20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5622" h="2037936">
                  <a:moveTo>
                    <a:pt x="3541" y="0"/>
                  </a:moveTo>
                  <a:lnTo>
                    <a:pt x="3932081" y="0"/>
                  </a:lnTo>
                  <a:lnTo>
                    <a:pt x="3935622" y="70124"/>
                  </a:lnTo>
                  <a:cubicBezTo>
                    <a:pt x="3935622" y="1156916"/>
                    <a:pt x="3054602" y="2037936"/>
                    <a:pt x="1967810" y="2037936"/>
                  </a:cubicBezTo>
                  <a:cubicBezTo>
                    <a:pt x="881018" y="2037936"/>
                    <a:pt x="0" y="1156916"/>
                    <a:pt x="0" y="7012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9CDF91-0782-4C4C-B05E-F5002EE9E7C0}"/>
                </a:ext>
              </a:extLst>
            </p:cNvPr>
            <p:cNvSpPr/>
            <p:nvPr/>
          </p:nvSpPr>
          <p:spPr>
            <a:xfrm>
              <a:off x="4209270" y="3065820"/>
              <a:ext cx="3879327" cy="1909892"/>
            </a:xfrm>
            <a:custGeom>
              <a:avLst/>
              <a:gdLst>
                <a:gd name="connsiteX0" fmla="*/ 3667412 w 3879327"/>
                <a:gd name="connsiteY0" fmla="*/ 737466 h 1909892"/>
                <a:gd name="connsiteX1" fmla="*/ 3643554 w 3879327"/>
                <a:gd name="connsiteY1" fmla="*/ 757958 h 1909892"/>
                <a:gd name="connsiteX2" fmla="*/ 3647224 w 3879327"/>
                <a:gd name="connsiteY2" fmla="*/ 824025 h 1909892"/>
                <a:gd name="connsiteX3" fmla="*/ 3698611 w 3879327"/>
                <a:gd name="connsiteY3" fmla="*/ 782428 h 1909892"/>
                <a:gd name="connsiteX4" fmla="*/ 3702281 w 3879327"/>
                <a:gd name="connsiteY4" fmla="*/ 775087 h 1909892"/>
                <a:gd name="connsiteX5" fmla="*/ 3702281 w 3879327"/>
                <a:gd name="connsiteY5" fmla="*/ 748170 h 1909892"/>
                <a:gd name="connsiteX6" fmla="*/ 3667412 w 3879327"/>
                <a:gd name="connsiteY6" fmla="*/ 737466 h 1909892"/>
                <a:gd name="connsiteX7" fmla="*/ 3140708 w 3879327"/>
                <a:gd name="connsiteY7" fmla="*/ 293040 h 1909892"/>
                <a:gd name="connsiteX8" fmla="*/ 3129696 w 3879327"/>
                <a:gd name="connsiteY8" fmla="*/ 306499 h 1909892"/>
                <a:gd name="connsiteX9" fmla="*/ 3159060 w 3879327"/>
                <a:gd name="connsiteY9" fmla="*/ 340756 h 1909892"/>
                <a:gd name="connsiteX10" fmla="*/ 3178635 w 3879327"/>
                <a:gd name="connsiteY10" fmla="*/ 324851 h 1909892"/>
                <a:gd name="connsiteX11" fmla="*/ 3140708 w 3879327"/>
                <a:gd name="connsiteY11" fmla="*/ 293040 h 1909892"/>
                <a:gd name="connsiteX12" fmla="*/ 1020437 w 3879327"/>
                <a:gd name="connsiteY12" fmla="*/ 138884 h 1909892"/>
                <a:gd name="connsiteX13" fmla="*/ 1032672 w 3879327"/>
                <a:gd name="connsiteY13" fmla="*/ 146224 h 1909892"/>
                <a:gd name="connsiteX14" fmla="*/ 1020437 w 3879327"/>
                <a:gd name="connsiteY14" fmla="*/ 159682 h 1909892"/>
                <a:gd name="connsiteX15" fmla="*/ 1006980 w 3879327"/>
                <a:gd name="connsiteY15" fmla="*/ 152341 h 1909892"/>
                <a:gd name="connsiteX16" fmla="*/ 1020437 w 3879327"/>
                <a:gd name="connsiteY16" fmla="*/ 138884 h 1909892"/>
                <a:gd name="connsiteX17" fmla="*/ 726805 w 3879327"/>
                <a:gd name="connsiteY17" fmla="*/ 131543 h 1909892"/>
                <a:gd name="connsiteX18" fmla="*/ 751274 w 3879327"/>
                <a:gd name="connsiteY18" fmla="*/ 146224 h 1909892"/>
                <a:gd name="connsiteX19" fmla="*/ 740264 w 3879327"/>
                <a:gd name="connsiteY19" fmla="*/ 156012 h 1909892"/>
                <a:gd name="connsiteX20" fmla="*/ 715795 w 3879327"/>
                <a:gd name="connsiteY20" fmla="*/ 143777 h 1909892"/>
                <a:gd name="connsiteX21" fmla="*/ 726805 w 3879327"/>
                <a:gd name="connsiteY21" fmla="*/ 131543 h 1909892"/>
                <a:gd name="connsiteX22" fmla="*/ 887079 w 3879327"/>
                <a:gd name="connsiteY22" fmla="*/ 96063 h 1909892"/>
                <a:gd name="connsiteX23" fmla="*/ 970275 w 3879327"/>
                <a:gd name="connsiteY23" fmla="*/ 149895 h 1909892"/>
                <a:gd name="connsiteX24" fmla="*/ 861387 w 3879327"/>
                <a:gd name="connsiteY24" fmla="*/ 149895 h 1909892"/>
                <a:gd name="connsiteX25" fmla="*/ 887079 w 3879327"/>
                <a:gd name="connsiteY25" fmla="*/ 96063 h 1909892"/>
                <a:gd name="connsiteX26" fmla="*/ 3767952 w 3879327"/>
                <a:gd name="connsiteY26" fmla="*/ 0 h 1909892"/>
                <a:gd name="connsiteX27" fmla="*/ 3877637 w 3879327"/>
                <a:gd name="connsiteY27" fmla="*/ 0 h 1909892"/>
                <a:gd name="connsiteX28" fmla="*/ 3878460 w 3879327"/>
                <a:gd name="connsiteY28" fmla="*/ 111967 h 1909892"/>
                <a:gd name="connsiteX29" fmla="*/ 3869895 w 3879327"/>
                <a:gd name="connsiteY29" fmla="*/ 153565 h 1909892"/>
                <a:gd name="connsiteX30" fmla="*/ 3789146 w 3879327"/>
                <a:gd name="connsiteY30" fmla="*/ 47124 h 1909892"/>
                <a:gd name="connsiteX31" fmla="*/ 3768959 w 3879327"/>
                <a:gd name="connsiteY31" fmla="*/ 1244 h 1909892"/>
                <a:gd name="connsiteX32" fmla="*/ 2364134 w 3879327"/>
                <a:gd name="connsiteY32" fmla="*/ 0 h 1909892"/>
                <a:gd name="connsiteX33" fmla="*/ 3723105 w 3879327"/>
                <a:gd name="connsiteY33" fmla="*/ 0 h 1909892"/>
                <a:gd name="connsiteX34" fmla="*/ 3753666 w 3879327"/>
                <a:gd name="connsiteY34" fmla="*/ 49571 h 1909892"/>
                <a:gd name="connsiteX35" fmla="*/ 3765901 w 3879327"/>
                <a:gd name="connsiteY35" fmla="*/ 91169 h 1909892"/>
                <a:gd name="connsiteX36" fmla="*/ 3795264 w 3879327"/>
                <a:gd name="connsiteY36" fmla="*/ 157236 h 1909892"/>
                <a:gd name="connsiteX37" fmla="*/ 3842979 w 3879327"/>
                <a:gd name="connsiteY37" fmla="*/ 267348 h 1909892"/>
                <a:gd name="connsiteX38" fmla="*/ 3858885 w 3879327"/>
                <a:gd name="connsiteY38" fmla="*/ 340756 h 1909892"/>
                <a:gd name="connsiteX39" fmla="*/ 3697387 w 3879327"/>
                <a:gd name="connsiteY39" fmla="*/ 877859 h 1909892"/>
                <a:gd name="connsiteX40" fmla="*/ 3639884 w 3879327"/>
                <a:gd name="connsiteY40" fmla="*/ 990417 h 1909892"/>
                <a:gd name="connsiteX41" fmla="*/ 3614191 w 3879327"/>
                <a:gd name="connsiteY41" fmla="*/ 1016111 h 1909892"/>
                <a:gd name="connsiteX42" fmla="*/ 3597062 w 3879327"/>
                <a:gd name="connsiteY42" fmla="*/ 983076 h 1909892"/>
                <a:gd name="connsiteX43" fmla="*/ 3567699 w 3879327"/>
                <a:gd name="connsiteY43" fmla="*/ 894987 h 1909892"/>
                <a:gd name="connsiteX44" fmla="*/ 3593391 w 3879327"/>
                <a:gd name="connsiteY44" fmla="*/ 974513 h 1909892"/>
                <a:gd name="connsiteX45" fmla="*/ 3614191 w 3879327"/>
                <a:gd name="connsiteY45" fmla="*/ 1024676 h 1909892"/>
                <a:gd name="connsiteX46" fmla="*/ 3468599 w 3879327"/>
                <a:gd name="connsiteY46" fmla="*/ 1253463 h 1909892"/>
                <a:gd name="connsiteX47" fmla="*/ 3266726 w 3879327"/>
                <a:gd name="connsiteY47" fmla="*/ 1473688 h 1909892"/>
                <a:gd name="connsiteX48" fmla="*/ 3171296 w 3879327"/>
                <a:gd name="connsiteY48" fmla="*/ 1556883 h 1909892"/>
                <a:gd name="connsiteX49" fmla="*/ 3154167 w 3879327"/>
                <a:gd name="connsiteY49" fmla="*/ 1515286 h 1909892"/>
                <a:gd name="connsiteX50" fmla="*/ 3105228 w 3879327"/>
                <a:gd name="connsiteY50" fmla="*/ 1358682 h 1909892"/>
                <a:gd name="connsiteX51" fmla="*/ 3123580 w 3879327"/>
                <a:gd name="connsiteY51" fmla="*/ 1155586 h 1909892"/>
                <a:gd name="connsiteX52" fmla="*/ 3135814 w 3879327"/>
                <a:gd name="connsiteY52" fmla="*/ 1061380 h 1909892"/>
                <a:gd name="connsiteX53" fmla="*/ 3111345 w 3879327"/>
                <a:gd name="connsiteY53" fmla="*/ 943925 h 1909892"/>
                <a:gd name="connsiteX54" fmla="*/ 3068524 w 3879327"/>
                <a:gd name="connsiteY54" fmla="*/ 859507 h 1909892"/>
                <a:gd name="connsiteX55" fmla="*/ 3034267 w 3879327"/>
                <a:gd name="connsiteY55" fmla="*/ 689444 h 1909892"/>
                <a:gd name="connsiteX56" fmla="*/ 3039161 w 3879327"/>
                <a:gd name="connsiteY56" fmla="*/ 663752 h 1909892"/>
                <a:gd name="connsiteX57" fmla="*/ 2969423 w 3879327"/>
                <a:gd name="connsiteY57" fmla="*/ 602578 h 1909892"/>
                <a:gd name="connsiteX58" fmla="*/ 2921708 w 3879327"/>
                <a:gd name="connsiteY58" fmla="*/ 585450 h 1909892"/>
                <a:gd name="connsiteX59" fmla="*/ 2816490 w 3879327"/>
                <a:gd name="connsiteY59" fmla="*/ 552416 h 1909892"/>
                <a:gd name="connsiteX60" fmla="*/ 2761433 w 3879327"/>
                <a:gd name="connsiteY60" fmla="*/ 579332 h 1909892"/>
                <a:gd name="connsiteX61" fmla="*/ 2695366 w 3879327"/>
                <a:gd name="connsiteY61" fmla="*/ 585450 h 1909892"/>
                <a:gd name="connsiteX62" fmla="*/ 2610947 w 3879327"/>
                <a:gd name="connsiteY62" fmla="*/ 594014 h 1909892"/>
                <a:gd name="connsiteX63" fmla="*/ 2525304 w 3879327"/>
                <a:gd name="connsiteY63" fmla="*/ 576885 h 1909892"/>
                <a:gd name="connsiteX64" fmla="*/ 2455566 w 3879327"/>
                <a:gd name="connsiteY64" fmla="*/ 516936 h 1909892"/>
                <a:gd name="connsiteX65" fmla="*/ 2426203 w 3879327"/>
                <a:gd name="connsiteY65" fmla="*/ 480232 h 1909892"/>
                <a:gd name="connsiteX66" fmla="*/ 2352795 w 3879327"/>
                <a:gd name="connsiteY66" fmla="*/ 368895 h 1909892"/>
                <a:gd name="connsiteX67" fmla="*/ 2330772 w 3879327"/>
                <a:gd name="connsiteY67" fmla="*/ 258783 h 1909892"/>
                <a:gd name="connsiteX68" fmla="*/ 2339337 w 3879327"/>
                <a:gd name="connsiteY68" fmla="*/ 80157 h 1909892"/>
                <a:gd name="connsiteX69" fmla="*/ 2338113 w 3879327"/>
                <a:gd name="connsiteY69" fmla="*/ 50794 h 1909892"/>
                <a:gd name="connsiteX70" fmla="*/ 578273 w 3879327"/>
                <a:gd name="connsiteY70" fmla="*/ 0 h 1909892"/>
                <a:gd name="connsiteX71" fmla="*/ 701190 w 3879327"/>
                <a:gd name="connsiteY71" fmla="*/ 0 h 1909892"/>
                <a:gd name="connsiteX72" fmla="*/ 712123 w 3879327"/>
                <a:gd name="connsiteY72" fmla="*/ 5526 h 1909892"/>
                <a:gd name="connsiteX73" fmla="*/ 819789 w 3879327"/>
                <a:gd name="connsiteY73" fmla="*/ 80157 h 1909892"/>
                <a:gd name="connsiteX74" fmla="*/ 731699 w 3879327"/>
                <a:gd name="connsiteY74" fmla="*/ 64253 h 1909892"/>
                <a:gd name="connsiteX75" fmla="*/ 666856 w 3879327"/>
                <a:gd name="connsiteY75" fmla="*/ 15314 h 1909892"/>
                <a:gd name="connsiteX76" fmla="*/ 664034 w 3879327"/>
                <a:gd name="connsiteY76" fmla="*/ 14263 h 1909892"/>
                <a:gd name="connsiteX77" fmla="*/ 666856 w 3879327"/>
                <a:gd name="connsiteY77" fmla="*/ 16537 h 1909892"/>
                <a:gd name="connsiteX78" fmla="*/ 568978 w 3879327"/>
                <a:gd name="connsiteY78" fmla="*/ 25102 h 1909892"/>
                <a:gd name="connsiteX79" fmla="*/ 575153 w 3879327"/>
                <a:gd name="connsiteY79" fmla="*/ 3423 h 1909892"/>
                <a:gd name="connsiteX80" fmla="*/ 10781 w 3879327"/>
                <a:gd name="connsiteY80" fmla="*/ 0 h 1909892"/>
                <a:gd name="connsiteX81" fmla="*/ 229452 w 3879327"/>
                <a:gd name="connsiteY81" fmla="*/ 0 h 1909892"/>
                <a:gd name="connsiteX82" fmla="*/ 227783 w 3879327"/>
                <a:gd name="connsiteY82" fmla="*/ 23572 h 1909892"/>
                <a:gd name="connsiteX83" fmla="*/ 242312 w 3879327"/>
                <a:gd name="connsiteY83" fmla="*/ 88722 h 1909892"/>
                <a:gd name="connsiteX84" fmla="*/ 303485 w 3879327"/>
                <a:gd name="connsiteY84" fmla="*/ 125426 h 1909892"/>
                <a:gd name="connsiteX85" fmla="*/ 401363 w 3879327"/>
                <a:gd name="connsiteY85" fmla="*/ 50794 h 1909892"/>
                <a:gd name="connsiteX86" fmla="*/ 487005 w 3879327"/>
                <a:gd name="connsiteY86" fmla="*/ 25102 h 1909892"/>
                <a:gd name="connsiteX87" fmla="*/ 489452 w 3879327"/>
                <a:gd name="connsiteY87" fmla="*/ 52018 h 1909892"/>
                <a:gd name="connsiteX88" fmla="*/ 427055 w 3879327"/>
                <a:gd name="connsiteY88" fmla="*/ 191493 h 1909892"/>
                <a:gd name="connsiteX89" fmla="*/ 445407 w 3879327"/>
                <a:gd name="connsiteY89" fmla="*/ 217185 h 1909892"/>
                <a:gd name="connsiteX90" fmla="*/ 516369 w 3879327"/>
                <a:gd name="connsiteY90" fmla="*/ 218410 h 1909892"/>
                <a:gd name="connsiteX91" fmla="*/ 554295 w 3879327"/>
                <a:gd name="connsiteY91" fmla="*/ 272242 h 1909892"/>
                <a:gd name="connsiteX92" fmla="*/ 537167 w 3879327"/>
                <a:gd name="connsiteY92" fmla="*/ 344426 h 1909892"/>
                <a:gd name="connsiteX93" fmla="*/ 567754 w 3879327"/>
                <a:gd name="connsiteY93" fmla="*/ 433740 h 1909892"/>
                <a:gd name="connsiteX94" fmla="*/ 631375 w 3879327"/>
                <a:gd name="connsiteY94" fmla="*/ 432516 h 1909892"/>
                <a:gd name="connsiteX95" fmla="*/ 679089 w 3879327"/>
                <a:gd name="connsiteY95" fmla="*/ 441081 h 1909892"/>
                <a:gd name="connsiteX96" fmla="*/ 731699 w 3879327"/>
                <a:gd name="connsiteY96" fmla="*/ 433740 h 1909892"/>
                <a:gd name="connsiteX97" fmla="*/ 839364 w 3879327"/>
                <a:gd name="connsiteY97" fmla="*/ 357885 h 1909892"/>
                <a:gd name="connsiteX98" fmla="*/ 852822 w 3879327"/>
                <a:gd name="connsiteY98" fmla="*/ 370120 h 1909892"/>
                <a:gd name="connsiteX99" fmla="*/ 883409 w 3879327"/>
                <a:gd name="connsiteY99" fmla="*/ 376236 h 1909892"/>
                <a:gd name="connsiteX100" fmla="*/ 942135 w 3879327"/>
                <a:gd name="connsiteY100" fmla="*/ 381130 h 1909892"/>
                <a:gd name="connsiteX101" fmla="*/ 1058364 w 3879327"/>
                <a:gd name="connsiteY101" fmla="*/ 401930 h 1909892"/>
                <a:gd name="connsiteX102" fmla="*/ 1101186 w 3879327"/>
                <a:gd name="connsiteY102" fmla="*/ 412940 h 1909892"/>
                <a:gd name="connsiteX103" fmla="*/ 1158689 w 3879327"/>
                <a:gd name="connsiteY103" fmla="*/ 466773 h 1909892"/>
                <a:gd name="connsiteX104" fmla="*/ 1334868 w 3879327"/>
                <a:gd name="connsiteY104" fmla="*/ 569544 h 1909892"/>
                <a:gd name="connsiteX105" fmla="*/ 1424182 w 3879327"/>
                <a:gd name="connsiteY105" fmla="*/ 721254 h 1909892"/>
                <a:gd name="connsiteX106" fmla="*/ 1410723 w 3879327"/>
                <a:gd name="connsiteY106" fmla="*/ 746948 h 1909892"/>
                <a:gd name="connsiteX107" fmla="*/ 1408276 w 3879327"/>
                <a:gd name="connsiteY107" fmla="*/ 802003 h 1909892"/>
                <a:gd name="connsiteX108" fmla="*/ 1433970 w 3879327"/>
                <a:gd name="connsiteY108" fmla="*/ 805674 h 1909892"/>
                <a:gd name="connsiteX109" fmla="*/ 1522059 w 3879327"/>
                <a:gd name="connsiteY109" fmla="*/ 773864 h 1909892"/>
                <a:gd name="connsiteX110" fmla="*/ 1634618 w 3879327"/>
                <a:gd name="connsiteY110" fmla="*/ 832590 h 1909892"/>
                <a:gd name="connsiteX111" fmla="*/ 1771647 w 3879327"/>
                <a:gd name="connsiteY111" fmla="*/ 894987 h 1909892"/>
                <a:gd name="connsiteX112" fmla="*/ 1831596 w 3879327"/>
                <a:gd name="connsiteY112" fmla="*/ 930468 h 1909892"/>
                <a:gd name="connsiteX113" fmla="*/ 1826702 w 3879327"/>
                <a:gd name="connsiteY113" fmla="*/ 1036909 h 1909892"/>
                <a:gd name="connsiteX114" fmla="*/ 1749624 w 3879327"/>
                <a:gd name="connsiteY114" fmla="*/ 1153139 h 1909892"/>
                <a:gd name="connsiteX115" fmla="*/ 1734943 w 3879327"/>
                <a:gd name="connsiteY115" fmla="*/ 1217982 h 1909892"/>
                <a:gd name="connsiteX116" fmla="*/ 1694568 w 3879327"/>
                <a:gd name="connsiteY116" fmla="*/ 1445547 h 1909892"/>
                <a:gd name="connsiteX117" fmla="*/ 1651747 w 3879327"/>
                <a:gd name="connsiteY117" fmla="*/ 1478581 h 1909892"/>
                <a:gd name="connsiteX118" fmla="*/ 1555092 w 3879327"/>
                <a:gd name="connsiteY118" fmla="*/ 1523849 h 1909892"/>
                <a:gd name="connsiteX119" fmla="*/ 1522059 w 3879327"/>
                <a:gd name="connsiteY119" fmla="*/ 1586247 h 1909892"/>
                <a:gd name="connsiteX120" fmla="*/ 1485355 w 3879327"/>
                <a:gd name="connsiteY120" fmla="*/ 1742851 h 1909892"/>
                <a:gd name="connsiteX121" fmla="*/ 1431523 w 3879327"/>
                <a:gd name="connsiteY121" fmla="*/ 1843175 h 1909892"/>
                <a:gd name="connsiteX122" fmla="*/ 1397266 w 3879327"/>
                <a:gd name="connsiteY122" fmla="*/ 1867644 h 1909892"/>
                <a:gd name="connsiteX123" fmla="*/ 1353221 w 3879327"/>
                <a:gd name="connsiteY123" fmla="*/ 1859079 h 1909892"/>
                <a:gd name="connsiteX124" fmla="*/ 1334868 w 3879327"/>
                <a:gd name="connsiteY124" fmla="*/ 1867644 h 1909892"/>
                <a:gd name="connsiteX125" fmla="*/ 1353221 w 3879327"/>
                <a:gd name="connsiteY125" fmla="*/ 1901901 h 1909892"/>
                <a:gd name="connsiteX126" fmla="*/ 1326304 w 3879327"/>
                <a:gd name="connsiteY126" fmla="*/ 1906795 h 1909892"/>
                <a:gd name="connsiteX127" fmla="*/ 995968 w 3879327"/>
                <a:gd name="connsiteY127" fmla="*/ 1766096 h 1909892"/>
                <a:gd name="connsiteX128" fmla="*/ 956817 w 3879327"/>
                <a:gd name="connsiteY128" fmla="*/ 1708593 h 1909892"/>
                <a:gd name="connsiteX129" fmla="*/ 937242 w 3879327"/>
                <a:gd name="connsiteY129" fmla="*/ 1657208 h 1909892"/>
                <a:gd name="connsiteX130" fmla="*/ 916442 w 3879327"/>
                <a:gd name="connsiteY130" fmla="*/ 1399055 h 1909892"/>
                <a:gd name="connsiteX131" fmla="*/ 850375 w 3879327"/>
                <a:gd name="connsiteY131" fmla="*/ 1306072 h 1909892"/>
                <a:gd name="connsiteX132" fmla="*/ 682760 w 3879327"/>
                <a:gd name="connsiteY132" fmla="*/ 1107870 h 1909892"/>
                <a:gd name="connsiteX133" fmla="*/ 598340 w 3879327"/>
                <a:gd name="connsiteY133" fmla="*/ 958607 h 1909892"/>
                <a:gd name="connsiteX134" fmla="*/ 591000 w 3879327"/>
                <a:gd name="connsiteY134" fmla="*/ 864401 h 1909892"/>
                <a:gd name="connsiteX135" fmla="*/ 595893 w 3879327"/>
                <a:gd name="connsiteY135" fmla="*/ 831366 h 1909892"/>
                <a:gd name="connsiteX136" fmla="*/ 624034 w 3879327"/>
                <a:gd name="connsiteY136" fmla="*/ 701679 h 1909892"/>
                <a:gd name="connsiteX137" fmla="*/ 681536 w 3879327"/>
                <a:gd name="connsiteY137" fmla="*/ 554863 h 1909892"/>
                <a:gd name="connsiteX138" fmla="*/ 663185 w 3879327"/>
                <a:gd name="connsiteY138" fmla="*/ 486348 h 1909892"/>
                <a:gd name="connsiteX139" fmla="*/ 631375 w 3879327"/>
                <a:gd name="connsiteY139" fmla="*/ 485126 h 1909892"/>
                <a:gd name="connsiteX140" fmla="*/ 579989 w 3879327"/>
                <a:gd name="connsiteY140" fmla="*/ 494913 h 1909892"/>
                <a:gd name="connsiteX141" fmla="*/ 513922 w 3879327"/>
                <a:gd name="connsiteY141" fmla="*/ 452091 h 1909892"/>
                <a:gd name="connsiteX142" fmla="*/ 445407 w 3879327"/>
                <a:gd name="connsiteY142" fmla="*/ 343203 h 1909892"/>
                <a:gd name="connsiteX143" fmla="*/ 403810 w 3879327"/>
                <a:gd name="connsiteY143" fmla="*/ 308946 h 1909892"/>
                <a:gd name="connsiteX144" fmla="*/ 291250 w 3879327"/>
                <a:gd name="connsiteY144" fmla="*/ 235538 h 1909892"/>
                <a:gd name="connsiteX145" fmla="*/ 254546 w 3879327"/>
                <a:gd name="connsiteY145" fmla="*/ 217185 h 1909892"/>
                <a:gd name="connsiteX146" fmla="*/ 139540 w 3879327"/>
                <a:gd name="connsiteY146" fmla="*/ 189046 h 1909892"/>
                <a:gd name="connsiteX147" fmla="*/ 25757 w 3879327"/>
                <a:gd name="connsiteY147" fmla="*/ 105851 h 1909892"/>
                <a:gd name="connsiteX148" fmla="*/ 6182 w 3879327"/>
                <a:gd name="connsiteY148" fmla="*/ 31218 h 19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879327" h="1909892">
                  <a:moveTo>
                    <a:pt x="3667412" y="737466"/>
                  </a:moveTo>
                  <a:cubicBezTo>
                    <a:pt x="3656707" y="737466"/>
                    <a:pt x="3647837" y="742665"/>
                    <a:pt x="3643554" y="757958"/>
                  </a:cubicBezTo>
                  <a:cubicBezTo>
                    <a:pt x="3638660" y="777534"/>
                    <a:pt x="3614191" y="808121"/>
                    <a:pt x="3647224" y="824025"/>
                  </a:cubicBezTo>
                  <a:cubicBezTo>
                    <a:pt x="3686376" y="842378"/>
                    <a:pt x="3685152" y="800780"/>
                    <a:pt x="3698611" y="782428"/>
                  </a:cubicBezTo>
                  <a:cubicBezTo>
                    <a:pt x="3699834" y="781205"/>
                    <a:pt x="3701058" y="777534"/>
                    <a:pt x="3702281" y="775087"/>
                  </a:cubicBezTo>
                  <a:cubicBezTo>
                    <a:pt x="3708397" y="765299"/>
                    <a:pt x="3709621" y="756735"/>
                    <a:pt x="3702281" y="748170"/>
                  </a:cubicBezTo>
                  <a:cubicBezTo>
                    <a:pt x="3690659" y="742665"/>
                    <a:pt x="3678118" y="737466"/>
                    <a:pt x="3667412" y="737466"/>
                  </a:cubicBezTo>
                  <a:close/>
                  <a:moveTo>
                    <a:pt x="3140708" y="293040"/>
                  </a:moveTo>
                  <a:cubicBezTo>
                    <a:pt x="3132143" y="289371"/>
                    <a:pt x="3127249" y="299158"/>
                    <a:pt x="3129696" y="306499"/>
                  </a:cubicBezTo>
                  <a:cubicBezTo>
                    <a:pt x="3134590" y="321181"/>
                    <a:pt x="3139484" y="338309"/>
                    <a:pt x="3159060" y="340756"/>
                  </a:cubicBezTo>
                  <a:cubicBezTo>
                    <a:pt x="3168847" y="341979"/>
                    <a:pt x="3176188" y="335862"/>
                    <a:pt x="3178635" y="324851"/>
                  </a:cubicBezTo>
                  <a:cubicBezTo>
                    <a:pt x="3166400" y="315063"/>
                    <a:pt x="3154166" y="301605"/>
                    <a:pt x="3140708" y="293040"/>
                  </a:cubicBezTo>
                  <a:close/>
                  <a:moveTo>
                    <a:pt x="1020437" y="138884"/>
                  </a:moveTo>
                  <a:cubicBezTo>
                    <a:pt x="1024108" y="141330"/>
                    <a:pt x="1031449" y="142553"/>
                    <a:pt x="1032672" y="146224"/>
                  </a:cubicBezTo>
                  <a:cubicBezTo>
                    <a:pt x="1036343" y="156012"/>
                    <a:pt x="1026555" y="157235"/>
                    <a:pt x="1020437" y="159682"/>
                  </a:cubicBezTo>
                  <a:cubicBezTo>
                    <a:pt x="1014321" y="162129"/>
                    <a:pt x="1008203" y="158459"/>
                    <a:pt x="1006980" y="152341"/>
                  </a:cubicBezTo>
                  <a:cubicBezTo>
                    <a:pt x="1002086" y="142553"/>
                    <a:pt x="1010650" y="141330"/>
                    <a:pt x="1020437" y="138884"/>
                  </a:cubicBezTo>
                  <a:close/>
                  <a:moveTo>
                    <a:pt x="726805" y="131543"/>
                  </a:moveTo>
                  <a:cubicBezTo>
                    <a:pt x="736593" y="133990"/>
                    <a:pt x="745158" y="137659"/>
                    <a:pt x="751274" y="146224"/>
                  </a:cubicBezTo>
                  <a:cubicBezTo>
                    <a:pt x="751274" y="153564"/>
                    <a:pt x="746381" y="156012"/>
                    <a:pt x="740264" y="156012"/>
                  </a:cubicBezTo>
                  <a:cubicBezTo>
                    <a:pt x="729252" y="157235"/>
                    <a:pt x="719464" y="154788"/>
                    <a:pt x="715795" y="143777"/>
                  </a:cubicBezTo>
                  <a:cubicBezTo>
                    <a:pt x="712123" y="135212"/>
                    <a:pt x="719464" y="130319"/>
                    <a:pt x="726805" y="131543"/>
                  </a:cubicBezTo>
                  <a:close/>
                  <a:moveTo>
                    <a:pt x="887079" y="96063"/>
                  </a:moveTo>
                  <a:cubicBezTo>
                    <a:pt x="926230" y="89945"/>
                    <a:pt x="948252" y="109520"/>
                    <a:pt x="970275" y="149895"/>
                  </a:cubicBezTo>
                  <a:cubicBezTo>
                    <a:pt x="928677" y="130320"/>
                    <a:pt x="896867" y="174365"/>
                    <a:pt x="861387" y="149895"/>
                  </a:cubicBezTo>
                  <a:cubicBezTo>
                    <a:pt x="857716" y="125426"/>
                    <a:pt x="846705" y="97286"/>
                    <a:pt x="887079" y="96063"/>
                  </a:cubicBezTo>
                  <a:close/>
                  <a:moveTo>
                    <a:pt x="3767952" y="0"/>
                  </a:moveTo>
                  <a:lnTo>
                    <a:pt x="3877637" y="0"/>
                  </a:lnTo>
                  <a:lnTo>
                    <a:pt x="3878460" y="111967"/>
                  </a:lnTo>
                  <a:cubicBezTo>
                    <a:pt x="3878460" y="125426"/>
                    <a:pt x="3883354" y="141330"/>
                    <a:pt x="3869895" y="153565"/>
                  </a:cubicBezTo>
                  <a:cubicBezTo>
                    <a:pt x="3833191" y="125426"/>
                    <a:pt x="3796487" y="97286"/>
                    <a:pt x="3789146" y="47124"/>
                  </a:cubicBezTo>
                  <a:cubicBezTo>
                    <a:pt x="3786699" y="28772"/>
                    <a:pt x="3778747" y="14396"/>
                    <a:pt x="3768959" y="1244"/>
                  </a:cubicBezTo>
                  <a:close/>
                  <a:moveTo>
                    <a:pt x="2364134" y="0"/>
                  </a:moveTo>
                  <a:lnTo>
                    <a:pt x="3723105" y="0"/>
                  </a:lnTo>
                  <a:lnTo>
                    <a:pt x="3753666" y="49571"/>
                  </a:lnTo>
                  <a:cubicBezTo>
                    <a:pt x="3763454" y="60582"/>
                    <a:pt x="3764677" y="76487"/>
                    <a:pt x="3765901" y="91169"/>
                  </a:cubicBezTo>
                  <a:cubicBezTo>
                    <a:pt x="3768348" y="116861"/>
                    <a:pt x="3779360" y="137661"/>
                    <a:pt x="3795264" y="157236"/>
                  </a:cubicBezTo>
                  <a:cubicBezTo>
                    <a:pt x="3822181" y="189046"/>
                    <a:pt x="3834415" y="226973"/>
                    <a:pt x="3842979" y="267348"/>
                  </a:cubicBezTo>
                  <a:cubicBezTo>
                    <a:pt x="3873566" y="286924"/>
                    <a:pt x="3862554" y="316287"/>
                    <a:pt x="3858885" y="340756"/>
                  </a:cubicBezTo>
                  <a:cubicBezTo>
                    <a:pt x="3828299" y="526723"/>
                    <a:pt x="3780583" y="707797"/>
                    <a:pt x="3697387" y="877859"/>
                  </a:cubicBezTo>
                  <a:cubicBezTo>
                    <a:pt x="3679034" y="915786"/>
                    <a:pt x="3661905" y="954937"/>
                    <a:pt x="3639884" y="990417"/>
                  </a:cubicBezTo>
                  <a:cubicBezTo>
                    <a:pt x="3633766" y="1001429"/>
                    <a:pt x="3631319" y="1016111"/>
                    <a:pt x="3614191" y="1016111"/>
                  </a:cubicBezTo>
                  <a:cubicBezTo>
                    <a:pt x="3601956" y="1008770"/>
                    <a:pt x="3601956" y="994088"/>
                    <a:pt x="3597062" y="983076"/>
                  </a:cubicBezTo>
                  <a:cubicBezTo>
                    <a:pt x="3578711" y="959831"/>
                    <a:pt x="3581157" y="929244"/>
                    <a:pt x="3567699" y="894987"/>
                  </a:cubicBezTo>
                  <a:cubicBezTo>
                    <a:pt x="3579934" y="925574"/>
                    <a:pt x="3575040" y="953713"/>
                    <a:pt x="3593391" y="974513"/>
                  </a:cubicBezTo>
                  <a:cubicBezTo>
                    <a:pt x="3601956" y="990417"/>
                    <a:pt x="3600732" y="1009993"/>
                    <a:pt x="3614191" y="1024676"/>
                  </a:cubicBezTo>
                  <a:cubicBezTo>
                    <a:pt x="3579934" y="1110318"/>
                    <a:pt x="3522430" y="1180055"/>
                    <a:pt x="3468599" y="1253463"/>
                  </a:cubicBezTo>
                  <a:cubicBezTo>
                    <a:pt x="3408648" y="1334212"/>
                    <a:pt x="3337687" y="1403951"/>
                    <a:pt x="3266726" y="1473688"/>
                  </a:cubicBezTo>
                  <a:cubicBezTo>
                    <a:pt x="3236140" y="1504274"/>
                    <a:pt x="3204329" y="1529967"/>
                    <a:pt x="3171296" y="1556883"/>
                  </a:cubicBezTo>
                  <a:cubicBezTo>
                    <a:pt x="3156614" y="1544649"/>
                    <a:pt x="3171296" y="1523849"/>
                    <a:pt x="3154167" y="1515286"/>
                  </a:cubicBezTo>
                  <a:cubicBezTo>
                    <a:pt x="3161508" y="1455335"/>
                    <a:pt x="3132145" y="1406396"/>
                    <a:pt x="3105228" y="1358682"/>
                  </a:cubicBezTo>
                  <a:cubicBezTo>
                    <a:pt x="3062406" y="1284049"/>
                    <a:pt x="3090547" y="1219206"/>
                    <a:pt x="3123580" y="1155586"/>
                  </a:cubicBezTo>
                  <a:cubicBezTo>
                    <a:pt x="3140708" y="1122553"/>
                    <a:pt x="3148049" y="1098084"/>
                    <a:pt x="3135814" y="1061380"/>
                  </a:cubicBezTo>
                  <a:cubicBezTo>
                    <a:pt x="3123580" y="1023451"/>
                    <a:pt x="3127251" y="983076"/>
                    <a:pt x="3111345" y="943925"/>
                  </a:cubicBezTo>
                  <a:cubicBezTo>
                    <a:pt x="3099110" y="914563"/>
                    <a:pt x="3094216" y="880305"/>
                    <a:pt x="3068524" y="859507"/>
                  </a:cubicBezTo>
                  <a:cubicBezTo>
                    <a:pt x="3011021" y="811791"/>
                    <a:pt x="3018361" y="751842"/>
                    <a:pt x="3034267" y="689444"/>
                  </a:cubicBezTo>
                  <a:cubicBezTo>
                    <a:pt x="3036714" y="680880"/>
                    <a:pt x="3039161" y="672315"/>
                    <a:pt x="3039161" y="663752"/>
                  </a:cubicBezTo>
                  <a:cubicBezTo>
                    <a:pt x="3042831" y="614813"/>
                    <a:pt x="3017139" y="591567"/>
                    <a:pt x="2969423" y="602578"/>
                  </a:cubicBezTo>
                  <a:cubicBezTo>
                    <a:pt x="2948624" y="607472"/>
                    <a:pt x="2933943" y="607472"/>
                    <a:pt x="2921708" y="585450"/>
                  </a:cubicBezTo>
                  <a:cubicBezTo>
                    <a:pt x="2897239" y="542628"/>
                    <a:pt x="2860535" y="531617"/>
                    <a:pt x="2816490" y="552416"/>
                  </a:cubicBezTo>
                  <a:cubicBezTo>
                    <a:pt x="2798137" y="560981"/>
                    <a:pt x="2778562" y="569544"/>
                    <a:pt x="2761433" y="579332"/>
                  </a:cubicBezTo>
                  <a:cubicBezTo>
                    <a:pt x="2739411" y="591567"/>
                    <a:pt x="2718612" y="595238"/>
                    <a:pt x="2695366" y="585450"/>
                  </a:cubicBezTo>
                  <a:cubicBezTo>
                    <a:pt x="2666003" y="573215"/>
                    <a:pt x="2635417" y="578109"/>
                    <a:pt x="2610947" y="594014"/>
                  </a:cubicBezTo>
                  <a:cubicBezTo>
                    <a:pt x="2574243" y="618483"/>
                    <a:pt x="2547327" y="598907"/>
                    <a:pt x="2525304" y="576885"/>
                  </a:cubicBezTo>
                  <a:cubicBezTo>
                    <a:pt x="2503282" y="554863"/>
                    <a:pt x="2480035" y="535287"/>
                    <a:pt x="2455566" y="516936"/>
                  </a:cubicBezTo>
                  <a:cubicBezTo>
                    <a:pt x="2442109" y="507148"/>
                    <a:pt x="2429874" y="496136"/>
                    <a:pt x="2426203" y="480232"/>
                  </a:cubicBezTo>
                  <a:cubicBezTo>
                    <a:pt x="2416415" y="432516"/>
                    <a:pt x="2382158" y="403153"/>
                    <a:pt x="2352795" y="368895"/>
                  </a:cubicBezTo>
                  <a:cubicBezTo>
                    <a:pt x="2336890" y="350544"/>
                    <a:pt x="2322209" y="280806"/>
                    <a:pt x="2330772" y="258783"/>
                  </a:cubicBezTo>
                  <a:cubicBezTo>
                    <a:pt x="2354019" y="201281"/>
                    <a:pt x="2361360" y="141330"/>
                    <a:pt x="2339337" y="80157"/>
                  </a:cubicBezTo>
                  <a:cubicBezTo>
                    <a:pt x="2335666" y="70369"/>
                    <a:pt x="2331996" y="60582"/>
                    <a:pt x="2338113" y="50794"/>
                  </a:cubicBezTo>
                  <a:close/>
                  <a:moveTo>
                    <a:pt x="578273" y="0"/>
                  </a:moveTo>
                  <a:lnTo>
                    <a:pt x="701190" y="0"/>
                  </a:lnTo>
                  <a:lnTo>
                    <a:pt x="712123" y="5526"/>
                  </a:lnTo>
                  <a:cubicBezTo>
                    <a:pt x="747605" y="31218"/>
                    <a:pt x="784309" y="52018"/>
                    <a:pt x="819789" y="80157"/>
                  </a:cubicBezTo>
                  <a:cubicBezTo>
                    <a:pt x="786756" y="89945"/>
                    <a:pt x="752499" y="109520"/>
                    <a:pt x="731699" y="64253"/>
                  </a:cubicBezTo>
                  <a:cubicBezTo>
                    <a:pt x="718241" y="36112"/>
                    <a:pt x="685207" y="36112"/>
                    <a:pt x="666856" y="15314"/>
                  </a:cubicBezTo>
                  <a:lnTo>
                    <a:pt x="664034" y="14263"/>
                  </a:lnTo>
                  <a:lnTo>
                    <a:pt x="666856" y="16537"/>
                  </a:lnTo>
                  <a:cubicBezTo>
                    <a:pt x="635046" y="14090"/>
                    <a:pt x="600789" y="-12826"/>
                    <a:pt x="568978" y="25102"/>
                  </a:cubicBezTo>
                  <a:cubicBezTo>
                    <a:pt x="569896" y="16231"/>
                    <a:pt x="572037" y="9120"/>
                    <a:pt x="575153" y="3423"/>
                  </a:cubicBezTo>
                  <a:close/>
                  <a:moveTo>
                    <a:pt x="10781" y="0"/>
                  </a:moveTo>
                  <a:lnTo>
                    <a:pt x="229452" y="0"/>
                  </a:lnTo>
                  <a:lnTo>
                    <a:pt x="227783" y="23572"/>
                  </a:lnTo>
                  <a:cubicBezTo>
                    <a:pt x="229159" y="45594"/>
                    <a:pt x="233748" y="67311"/>
                    <a:pt x="242312" y="88722"/>
                  </a:cubicBezTo>
                  <a:cubicBezTo>
                    <a:pt x="252100" y="114414"/>
                    <a:pt x="271675" y="126649"/>
                    <a:pt x="303485" y="125426"/>
                  </a:cubicBezTo>
                  <a:cubicBezTo>
                    <a:pt x="354871" y="122979"/>
                    <a:pt x="387904" y="103404"/>
                    <a:pt x="401363" y="50794"/>
                  </a:cubicBezTo>
                  <a:cubicBezTo>
                    <a:pt x="406256" y="32442"/>
                    <a:pt x="471100" y="15314"/>
                    <a:pt x="487005" y="25102"/>
                  </a:cubicBezTo>
                  <a:cubicBezTo>
                    <a:pt x="499240" y="32442"/>
                    <a:pt x="494346" y="41006"/>
                    <a:pt x="489452" y="52018"/>
                  </a:cubicBezTo>
                  <a:cubicBezTo>
                    <a:pt x="468653" y="98510"/>
                    <a:pt x="450301" y="146224"/>
                    <a:pt x="427055" y="191493"/>
                  </a:cubicBezTo>
                  <a:cubicBezTo>
                    <a:pt x="412373" y="219632"/>
                    <a:pt x="427055" y="217185"/>
                    <a:pt x="445407" y="217185"/>
                  </a:cubicBezTo>
                  <a:cubicBezTo>
                    <a:pt x="468653" y="217185"/>
                    <a:pt x="493122" y="214738"/>
                    <a:pt x="516369" y="218410"/>
                  </a:cubicBezTo>
                  <a:cubicBezTo>
                    <a:pt x="545732" y="223303"/>
                    <a:pt x="566530" y="235538"/>
                    <a:pt x="554295" y="272242"/>
                  </a:cubicBezTo>
                  <a:cubicBezTo>
                    <a:pt x="546955" y="295487"/>
                    <a:pt x="545732" y="321181"/>
                    <a:pt x="537167" y="344426"/>
                  </a:cubicBezTo>
                  <a:cubicBezTo>
                    <a:pt x="522485" y="383577"/>
                    <a:pt x="545732" y="408046"/>
                    <a:pt x="567754" y="433740"/>
                  </a:cubicBezTo>
                  <a:cubicBezTo>
                    <a:pt x="588553" y="458209"/>
                    <a:pt x="610575" y="442304"/>
                    <a:pt x="631375" y="432516"/>
                  </a:cubicBezTo>
                  <a:cubicBezTo>
                    <a:pt x="648503" y="425175"/>
                    <a:pt x="668079" y="425175"/>
                    <a:pt x="679089" y="441081"/>
                  </a:cubicBezTo>
                  <a:cubicBezTo>
                    <a:pt x="702336" y="472891"/>
                    <a:pt x="724358" y="454538"/>
                    <a:pt x="731699" y="433740"/>
                  </a:cubicBezTo>
                  <a:cubicBezTo>
                    <a:pt x="750050" y="379907"/>
                    <a:pt x="798989" y="376236"/>
                    <a:pt x="839364" y="357885"/>
                  </a:cubicBezTo>
                  <a:cubicBezTo>
                    <a:pt x="851599" y="357885"/>
                    <a:pt x="855269" y="360332"/>
                    <a:pt x="852822" y="370120"/>
                  </a:cubicBezTo>
                  <a:cubicBezTo>
                    <a:pt x="858940" y="395812"/>
                    <a:pt x="874844" y="388471"/>
                    <a:pt x="883409" y="376236"/>
                  </a:cubicBezTo>
                  <a:cubicBezTo>
                    <a:pt x="906654" y="346873"/>
                    <a:pt x="926230" y="367673"/>
                    <a:pt x="942135" y="381130"/>
                  </a:cubicBezTo>
                  <a:cubicBezTo>
                    <a:pt x="977615" y="410493"/>
                    <a:pt x="1016766" y="415387"/>
                    <a:pt x="1058364" y="401930"/>
                  </a:cubicBezTo>
                  <a:cubicBezTo>
                    <a:pt x="1075493" y="395812"/>
                    <a:pt x="1087728" y="390918"/>
                    <a:pt x="1101186" y="412940"/>
                  </a:cubicBezTo>
                  <a:cubicBezTo>
                    <a:pt x="1114644" y="434963"/>
                    <a:pt x="1141560" y="447197"/>
                    <a:pt x="1158689" y="466773"/>
                  </a:cubicBezTo>
                  <a:cubicBezTo>
                    <a:pt x="1206405" y="521830"/>
                    <a:pt x="1261460" y="553640"/>
                    <a:pt x="1334868" y="569544"/>
                  </a:cubicBezTo>
                  <a:cubicBezTo>
                    <a:pt x="1394819" y="581779"/>
                    <a:pt x="1433970" y="668646"/>
                    <a:pt x="1424182" y="721254"/>
                  </a:cubicBezTo>
                  <a:cubicBezTo>
                    <a:pt x="1420511" y="731042"/>
                    <a:pt x="1416841" y="739607"/>
                    <a:pt x="1410723" y="746948"/>
                  </a:cubicBezTo>
                  <a:cubicBezTo>
                    <a:pt x="1392372" y="765299"/>
                    <a:pt x="1418064" y="784875"/>
                    <a:pt x="1408276" y="802003"/>
                  </a:cubicBezTo>
                  <a:cubicBezTo>
                    <a:pt x="1415617" y="811791"/>
                    <a:pt x="1425405" y="805674"/>
                    <a:pt x="1433970" y="805674"/>
                  </a:cubicBezTo>
                  <a:cubicBezTo>
                    <a:pt x="1463333" y="795886"/>
                    <a:pt x="1481684" y="754288"/>
                    <a:pt x="1522059" y="773864"/>
                  </a:cubicBezTo>
                  <a:cubicBezTo>
                    <a:pt x="1563657" y="786099"/>
                    <a:pt x="1588127" y="835037"/>
                    <a:pt x="1634618" y="832590"/>
                  </a:cubicBezTo>
                  <a:cubicBezTo>
                    <a:pt x="1692121" y="830143"/>
                    <a:pt x="1737390" y="849719"/>
                    <a:pt x="1771647" y="894987"/>
                  </a:cubicBezTo>
                  <a:cubicBezTo>
                    <a:pt x="1786328" y="914562"/>
                    <a:pt x="1823032" y="894987"/>
                    <a:pt x="1831596" y="930468"/>
                  </a:cubicBezTo>
                  <a:cubicBezTo>
                    <a:pt x="1840161" y="967172"/>
                    <a:pt x="1845055" y="1002652"/>
                    <a:pt x="1826702" y="1036909"/>
                  </a:cubicBezTo>
                  <a:cubicBezTo>
                    <a:pt x="1804680" y="1078507"/>
                    <a:pt x="1772870" y="1112764"/>
                    <a:pt x="1749624" y="1153139"/>
                  </a:cubicBezTo>
                  <a:cubicBezTo>
                    <a:pt x="1736166" y="1176384"/>
                    <a:pt x="1732496" y="1195960"/>
                    <a:pt x="1734943" y="1217982"/>
                  </a:cubicBezTo>
                  <a:cubicBezTo>
                    <a:pt x="1744731" y="1298731"/>
                    <a:pt x="1726378" y="1373363"/>
                    <a:pt x="1694568" y="1445547"/>
                  </a:cubicBezTo>
                  <a:cubicBezTo>
                    <a:pt x="1687227" y="1460229"/>
                    <a:pt x="1676216" y="1482251"/>
                    <a:pt x="1651747" y="1478581"/>
                  </a:cubicBezTo>
                  <a:cubicBezTo>
                    <a:pt x="1610149" y="1473688"/>
                    <a:pt x="1584456" y="1505498"/>
                    <a:pt x="1555092" y="1523849"/>
                  </a:cubicBezTo>
                  <a:cubicBezTo>
                    <a:pt x="1535517" y="1536084"/>
                    <a:pt x="1514719" y="1560553"/>
                    <a:pt x="1522059" y="1586247"/>
                  </a:cubicBezTo>
                  <a:cubicBezTo>
                    <a:pt x="1537964" y="1646196"/>
                    <a:pt x="1503707" y="1692688"/>
                    <a:pt x="1485355" y="1742851"/>
                  </a:cubicBezTo>
                  <a:cubicBezTo>
                    <a:pt x="1473121" y="1778330"/>
                    <a:pt x="1449874" y="1810141"/>
                    <a:pt x="1431523" y="1843175"/>
                  </a:cubicBezTo>
                  <a:cubicBezTo>
                    <a:pt x="1424182" y="1856632"/>
                    <a:pt x="1414394" y="1867644"/>
                    <a:pt x="1397266" y="1867644"/>
                  </a:cubicBezTo>
                  <a:cubicBezTo>
                    <a:pt x="1383807" y="1856632"/>
                    <a:pt x="1366678" y="1868867"/>
                    <a:pt x="1353221" y="1859079"/>
                  </a:cubicBezTo>
                  <a:cubicBezTo>
                    <a:pt x="1343433" y="1855410"/>
                    <a:pt x="1331198" y="1844398"/>
                    <a:pt x="1334868" y="1867644"/>
                  </a:cubicBezTo>
                  <a:cubicBezTo>
                    <a:pt x="1340986" y="1879879"/>
                    <a:pt x="1354444" y="1887220"/>
                    <a:pt x="1353221" y="1901901"/>
                  </a:cubicBezTo>
                  <a:cubicBezTo>
                    <a:pt x="1345880" y="1912912"/>
                    <a:pt x="1336092" y="1910465"/>
                    <a:pt x="1326304" y="1906795"/>
                  </a:cubicBezTo>
                  <a:cubicBezTo>
                    <a:pt x="1212521" y="1867644"/>
                    <a:pt x="1101186" y="1823599"/>
                    <a:pt x="995968" y="1766096"/>
                  </a:cubicBezTo>
                  <a:cubicBezTo>
                    <a:pt x="969052" y="1751414"/>
                    <a:pt x="969052" y="1728169"/>
                    <a:pt x="956817" y="1708593"/>
                  </a:cubicBezTo>
                  <a:cubicBezTo>
                    <a:pt x="927454" y="1701253"/>
                    <a:pt x="938464" y="1675559"/>
                    <a:pt x="937242" y="1657208"/>
                  </a:cubicBezTo>
                  <a:cubicBezTo>
                    <a:pt x="936018" y="1570341"/>
                    <a:pt x="931124" y="1484698"/>
                    <a:pt x="916442" y="1399055"/>
                  </a:cubicBezTo>
                  <a:cubicBezTo>
                    <a:pt x="909101" y="1357458"/>
                    <a:pt x="889526" y="1320753"/>
                    <a:pt x="850375" y="1306072"/>
                  </a:cubicBezTo>
                  <a:cubicBezTo>
                    <a:pt x="756168" y="1270592"/>
                    <a:pt x="719464" y="1188619"/>
                    <a:pt x="682760" y="1107870"/>
                  </a:cubicBezTo>
                  <a:cubicBezTo>
                    <a:pt x="658291" y="1055262"/>
                    <a:pt x="635044" y="1003876"/>
                    <a:pt x="598340" y="958607"/>
                  </a:cubicBezTo>
                  <a:cubicBezTo>
                    <a:pt x="576318" y="931691"/>
                    <a:pt x="567754" y="897434"/>
                    <a:pt x="591000" y="864401"/>
                  </a:cubicBezTo>
                  <a:cubicBezTo>
                    <a:pt x="598340" y="854613"/>
                    <a:pt x="603234" y="844825"/>
                    <a:pt x="595893" y="831366"/>
                  </a:cubicBezTo>
                  <a:cubicBezTo>
                    <a:pt x="571424" y="781205"/>
                    <a:pt x="595893" y="740830"/>
                    <a:pt x="624034" y="701679"/>
                  </a:cubicBezTo>
                  <a:cubicBezTo>
                    <a:pt x="655844" y="657634"/>
                    <a:pt x="691324" y="616036"/>
                    <a:pt x="681536" y="554863"/>
                  </a:cubicBezTo>
                  <a:cubicBezTo>
                    <a:pt x="677866" y="531617"/>
                    <a:pt x="672973" y="508371"/>
                    <a:pt x="663185" y="486348"/>
                  </a:cubicBezTo>
                  <a:cubicBezTo>
                    <a:pt x="654620" y="465550"/>
                    <a:pt x="641162" y="460656"/>
                    <a:pt x="631375" y="485126"/>
                  </a:cubicBezTo>
                  <a:cubicBezTo>
                    <a:pt x="617916" y="515712"/>
                    <a:pt x="600787" y="513265"/>
                    <a:pt x="579989" y="494913"/>
                  </a:cubicBezTo>
                  <a:cubicBezTo>
                    <a:pt x="559189" y="477785"/>
                    <a:pt x="535944" y="466773"/>
                    <a:pt x="513922" y="452091"/>
                  </a:cubicBezTo>
                  <a:cubicBezTo>
                    <a:pt x="472324" y="425175"/>
                    <a:pt x="467430" y="379907"/>
                    <a:pt x="445407" y="343203"/>
                  </a:cubicBezTo>
                  <a:cubicBezTo>
                    <a:pt x="434396" y="326075"/>
                    <a:pt x="423385" y="315063"/>
                    <a:pt x="403810" y="308946"/>
                  </a:cubicBezTo>
                  <a:cubicBezTo>
                    <a:pt x="360988" y="295487"/>
                    <a:pt x="318167" y="277136"/>
                    <a:pt x="291250" y="235538"/>
                  </a:cubicBezTo>
                  <a:cubicBezTo>
                    <a:pt x="282686" y="223303"/>
                    <a:pt x="270451" y="211069"/>
                    <a:pt x="254546" y="217185"/>
                  </a:cubicBezTo>
                  <a:cubicBezTo>
                    <a:pt x="209277" y="233091"/>
                    <a:pt x="173798" y="211069"/>
                    <a:pt x="139540" y="189046"/>
                  </a:cubicBezTo>
                  <a:cubicBezTo>
                    <a:pt x="99165" y="164577"/>
                    <a:pt x="60014" y="138884"/>
                    <a:pt x="25757" y="105851"/>
                  </a:cubicBezTo>
                  <a:cubicBezTo>
                    <a:pt x="4959" y="85051"/>
                    <a:pt x="-8500" y="61806"/>
                    <a:pt x="6182" y="312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0F1FD93-91A4-489B-99F2-569F7D19686B}"/>
              </a:ext>
            </a:extLst>
          </p:cNvPr>
          <p:cNvGrpSpPr/>
          <p:nvPr/>
        </p:nvGrpSpPr>
        <p:grpSpPr>
          <a:xfrm rot="18347570" flipH="1">
            <a:off x="3342938" y="2273198"/>
            <a:ext cx="1528586" cy="2331598"/>
            <a:chOff x="8121550" y="3125447"/>
            <a:chExt cx="1101023" cy="1679422"/>
          </a:xfrm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E37EF7A-E2AF-42CF-B412-7ADD05CF7613}"/>
                </a:ext>
              </a:extLst>
            </p:cNvPr>
            <p:cNvSpPr/>
            <p:nvPr/>
          </p:nvSpPr>
          <p:spPr>
            <a:xfrm>
              <a:off x="8121550" y="3125447"/>
              <a:ext cx="1101023" cy="1678680"/>
            </a:xfrm>
            <a:custGeom>
              <a:avLst/>
              <a:gdLst>
                <a:gd name="connsiteX0" fmla="*/ 0 w 1268858"/>
                <a:gd name="connsiteY0" fmla="*/ 1006972 h 1676542"/>
                <a:gd name="connsiteX1" fmla="*/ 10536 w 1268858"/>
                <a:gd name="connsiteY1" fmla="*/ 997353 h 1676542"/>
                <a:gd name="connsiteX2" fmla="*/ 1076469 w 1268858"/>
                <a:gd name="connsiteY2" fmla="*/ 1216311 h 1676542"/>
                <a:gd name="connsiteX3" fmla="*/ 1099372 w 1268858"/>
                <a:gd name="connsiteY3" fmla="*/ 1230053 h 1676542"/>
                <a:gd name="connsiteX4" fmla="*/ 1169457 w 1268858"/>
                <a:gd name="connsiteY4" fmla="*/ 1252957 h 1676542"/>
                <a:gd name="connsiteX5" fmla="*/ 1116779 w 1268858"/>
                <a:gd name="connsiteY5" fmla="*/ 1124697 h 1676542"/>
                <a:gd name="connsiteX6" fmla="*/ 953706 w 1268858"/>
                <a:gd name="connsiteY6" fmla="*/ 945591 h 1676542"/>
                <a:gd name="connsiteX7" fmla="*/ 944544 w 1268858"/>
                <a:gd name="connsiteY7" fmla="*/ 913984 h 1676542"/>
                <a:gd name="connsiteX8" fmla="*/ 940880 w 1268858"/>
                <a:gd name="connsiteY8" fmla="*/ 901158 h 1676542"/>
                <a:gd name="connsiteX9" fmla="*/ 875833 w 1268858"/>
                <a:gd name="connsiteY9" fmla="*/ 859473 h 1676542"/>
                <a:gd name="connsiteX10" fmla="*/ 820865 w 1268858"/>
                <a:gd name="connsiteY10" fmla="*/ 848937 h 1676542"/>
                <a:gd name="connsiteX11" fmla="*/ 182771 w 1268858"/>
                <a:gd name="connsiteY11" fmla="*/ 195727 h 1676542"/>
                <a:gd name="connsiteX12" fmla="*/ 171777 w 1268858"/>
                <a:gd name="connsiteY12" fmla="*/ 11582 h 1676542"/>
                <a:gd name="connsiteX13" fmla="*/ 180938 w 1268858"/>
                <a:gd name="connsiteY13" fmla="*/ 1505 h 1676542"/>
                <a:gd name="connsiteX14" fmla="*/ 229952 w 1268858"/>
                <a:gd name="connsiteY14" fmla="*/ 62886 h 1676542"/>
                <a:gd name="connsiteX15" fmla="*/ 425549 w 1268858"/>
                <a:gd name="connsiteY15" fmla="*/ 299251 h 1676542"/>
                <a:gd name="connsiteX16" fmla="*/ 636720 w 1268858"/>
                <a:gd name="connsiteY16" fmla="*/ 553481 h 1676542"/>
                <a:gd name="connsiteX17" fmla="*/ 842852 w 1268858"/>
                <a:gd name="connsiteY17" fmla="*/ 802214 h 1676542"/>
                <a:gd name="connsiteX18" fmla="*/ 877666 w 1268858"/>
                <a:gd name="connsiteY18" fmla="*/ 842983 h 1676542"/>
                <a:gd name="connsiteX19" fmla="*/ 886369 w 1268858"/>
                <a:gd name="connsiteY19" fmla="*/ 815498 h 1676542"/>
                <a:gd name="connsiteX20" fmla="*/ 917976 w 1268858"/>
                <a:gd name="connsiteY20" fmla="*/ 871383 h 1676542"/>
                <a:gd name="connsiteX21" fmla="*/ 1003177 w 1268858"/>
                <a:gd name="connsiteY21" fmla="*/ 916732 h 1676542"/>
                <a:gd name="connsiteX22" fmla="*/ 987145 w 1268858"/>
                <a:gd name="connsiteY22" fmla="*/ 850312 h 1676542"/>
                <a:gd name="connsiteX23" fmla="*/ 986687 w 1268858"/>
                <a:gd name="connsiteY23" fmla="*/ 828324 h 1676542"/>
                <a:gd name="connsiteX24" fmla="*/ 974777 w 1268858"/>
                <a:gd name="connsiteY24" fmla="*/ 782059 h 1676542"/>
                <a:gd name="connsiteX25" fmla="*/ 1097998 w 1268858"/>
                <a:gd name="connsiteY25" fmla="*/ 157707 h 1676542"/>
                <a:gd name="connsiteX26" fmla="*/ 1107618 w 1268858"/>
                <a:gd name="connsiteY26" fmla="*/ 151752 h 1676542"/>
                <a:gd name="connsiteX27" fmla="*/ 1109450 w 1268858"/>
                <a:gd name="connsiteY27" fmla="*/ 173282 h 1676542"/>
                <a:gd name="connsiteX28" fmla="*/ 1040281 w 1268858"/>
                <a:gd name="connsiteY28" fmla="*/ 574094 h 1676542"/>
                <a:gd name="connsiteX29" fmla="*/ 1003635 w 1268858"/>
                <a:gd name="connsiteY29" fmla="*/ 788472 h 1676542"/>
                <a:gd name="connsiteX30" fmla="*/ 1003177 w 1268858"/>
                <a:gd name="connsiteY30" fmla="*/ 806337 h 1676542"/>
                <a:gd name="connsiteX31" fmla="*/ 1010965 w 1268858"/>
                <a:gd name="connsiteY31" fmla="*/ 888790 h 1676542"/>
                <a:gd name="connsiteX32" fmla="*/ 1048068 w 1268858"/>
                <a:gd name="connsiteY32" fmla="*/ 948339 h 1676542"/>
                <a:gd name="connsiteX33" fmla="*/ 1067766 w 1268858"/>
                <a:gd name="connsiteY33" fmla="*/ 944216 h 1676542"/>
                <a:gd name="connsiteX34" fmla="*/ 1076011 w 1268858"/>
                <a:gd name="connsiteY34" fmla="*/ 930016 h 1676542"/>
                <a:gd name="connsiteX35" fmla="*/ 1087463 w 1268858"/>
                <a:gd name="connsiteY35" fmla="*/ 919939 h 1676542"/>
                <a:gd name="connsiteX36" fmla="*/ 1094334 w 1268858"/>
                <a:gd name="connsiteY36" fmla="*/ 933223 h 1676542"/>
                <a:gd name="connsiteX37" fmla="*/ 1100289 w 1268858"/>
                <a:gd name="connsiteY37" fmla="*/ 975823 h 1676542"/>
                <a:gd name="connsiteX38" fmla="*/ 1117237 w 1268858"/>
                <a:gd name="connsiteY38" fmla="*/ 1023921 h 1676542"/>
                <a:gd name="connsiteX39" fmla="*/ 1233587 w 1268858"/>
                <a:gd name="connsiteY39" fmla="*/ 1274944 h 1676542"/>
                <a:gd name="connsiteX40" fmla="*/ 1270691 w 1268858"/>
                <a:gd name="connsiteY40" fmla="*/ 1503522 h 1676542"/>
                <a:gd name="connsiteX41" fmla="*/ 1267027 w 1268858"/>
                <a:gd name="connsiteY41" fmla="*/ 1656518 h 1676542"/>
                <a:gd name="connsiteX42" fmla="*/ 1262446 w 1268858"/>
                <a:gd name="connsiteY42" fmla="*/ 1673467 h 1676542"/>
                <a:gd name="connsiteX43" fmla="*/ 1258323 w 1268858"/>
                <a:gd name="connsiteY43" fmla="*/ 1676673 h 1676542"/>
                <a:gd name="connsiteX44" fmla="*/ 1214349 w 1268858"/>
                <a:gd name="connsiteY44" fmla="*/ 1676215 h 1676542"/>
                <a:gd name="connsiteX45" fmla="*/ 1212516 w 1268858"/>
                <a:gd name="connsiteY45" fmla="*/ 1674383 h 1676542"/>
                <a:gd name="connsiteX46" fmla="*/ 1218471 w 1268858"/>
                <a:gd name="connsiteY46" fmla="*/ 1514058 h 1676542"/>
                <a:gd name="connsiteX47" fmla="*/ 1208852 w 1268858"/>
                <a:gd name="connsiteY47" fmla="*/ 1410533 h 1676542"/>
                <a:gd name="connsiteX48" fmla="*/ 1198316 w 1268858"/>
                <a:gd name="connsiteY48" fmla="*/ 1388088 h 1676542"/>
                <a:gd name="connsiteX49" fmla="*/ 1176787 w 1268858"/>
                <a:gd name="connsiteY49" fmla="*/ 1353733 h 1676542"/>
                <a:gd name="connsiteX50" fmla="*/ 1198316 w 1268858"/>
                <a:gd name="connsiteY50" fmla="*/ 1358313 h 1676542"/>
                <a:gd name="connsiteX51" fmla="*/ 1176328 w 1268858"/>
                <a:gd name="connsiteY51" fmla="*/ 1272654 h 1676542"/>
                <a:gd name="connsiteX52" fmla="*/ 1164419 w 1268858"/>
                <a:gd name="connsiteY52" fmla="*/ 1264409 h 1676542"/>
                <a:gd name="connsiteX53" fmla="*/ 1083798 w 1268858"/>
                <a:gd name="connsiteY53" fmla="*/ 1239673 h 1676542"/>
                <a:gd name="connsiteX54" fmla="*/ 862549 w 1268858"/>
                <a:gd name="connsiteY54" fmla="*/ 1192033 h 1676542"/>
                <a:gd name="connsiteX55" fmla="*/ 125970 w 1268858"/>
                <a:gd name="connsiteY55" fmla="*/ 1036747 h 1676542"/>
                <a:gd name="connsiteX56" fmla="*/ 16491 w 1268858"/>
                <a:gd name="connsiteY56" fmla="*/ 1013843 h 1676542"/>
                <a:gd name="connsiteX57" fmla="*/ 0 w 1268858"/>
                <a:gd name="connsiteY57" fmla="*/ 1006972 h 1676542"/>
                <a:gd name="connsiteX0" fmla="*/ 87263 w 1342448"/>
                <a:gd name="connsiteY0" fmla="*/ 1013843 h 1678680"/>
                <a:gd name="connsiteX1" fmla="*/ 81308 w 1342448"/>
                <a:gd name="connsiteY1" fmla="*/ 997353 h 1678680"/>
                <a:gd name="connsiteX2" fmla="*/ 1147241 w 1342448"/>
                <a:gd name="connsiteY2" fmla="*/ 1216311 h 1678680"/>
                <a:gd name="connsiteX3" fmla="*/ 1170144 w 1342448"/>
                <a:gd name="connsiteY3" fmla="*/ 1230053 h 1678680"/>
                <a:gd name="connsiteX4" fmla="*/ 1240229 w 1342448"/>
                <a:gd name="connsiteY4" fmla="*/ 1252957 h 1678680"/>
                <a:gd name="connsiteX5" fmla="*/ 1187551 w 1342448"/>
                <a:gd name="connsiteY5" fmla="*/ 1124697 h 1678680"/>
                <a:gd name="connsiteX6" fmla="*/ 1024478 w 1342448"/>
                <a:gd name="connsiteY6" fmla="*/ 945591 h 1678680"/>
                <a:gd name="connsiteX7" fmla="*/ 1015316 w 1342448"/>
                <a:gd name="connsiteY7" fmla="*/ 913984 h 1678680"/>
                <a:gd name="connsiteX8" fmla="*/ 1011652 w 1342448"/>
                <a:gd name="connsiteY8" fmla="*/ 901158 h 1678680"/>
                <a:gd name="connsiteX9" fmla="*/ 946605 w 1342448"/>
                <a:gd name="connsiteY9" fmla="*/ 859473 h 1678680"/>
                <a:gd name="connsiteX10" fmla="*/ 891637 w 1342448"/>
                <a:gd name="connsiteY10" fmla="*/ 848937 h 1678680"/>
                <a:gd name="connsiteX11" fmla="*/ 253543 w 1342448"/>
                <a:gd name="connsiteY11" fmla="*/ 195727 h 1678680"/>
                <a:gd name="connsiteX12" fmla="*/ 242549 w 1342448"/>
                <a:gd name="connsiteY12" fmla="*/ 11582 h 1678680"/>
                <a:gd name="connsiteX13" fmla="*/ 251710 w 1342448"/>
                <a:gd name="connsiteY13" fmla="*/ 1505 h 1678680"/>
                <a:gd name="connsiteX14" fmla="*/ 300724 w 1342448"/>
                <a:gd name="connsiteY14" fmla="*/ 62886 h 1678680"/>
                <a:gd name="connsiteX15" fmla="*/ 496321 w 1342448"/>
                <a:gd name="connsiteY15" fmla="*/ 299251 h 1678680"/>
                <a:gd name="connsiteX16" fmla="*/ 707492 w 1342448"/>
                <a:gd name="connsiteY16" fmla="*/ 553481 h 1678680"/>
                <a:gd name="connsiteX17" fmla="*/ 913624 w 1342448"/>
                <a:gd name="connsiteY17" fmla="*/ 802214 h 1678680"/>
                <a:gd name="connsiteX18" fmla="*/ 948438 w 1342448"/>
                <a:gd name="connsiteY18" fmla="*/ 842983 h 1678680"/>
                <a:gd name="connsiteX19" fmla="*/ 957141 w 1342448"/>
                <a:gd name="connsiteY19" fmla="*/ 815498 h 1678680"/>
                <a:gd name="connsiteX20" fmla="*/ 988748 w 1342448"/>
                <a:gd name="connsiteY20" fmla="*/ 871383 h 1678680"/>
                <a:gd name="connsiteX21" fmla="*/ 1073949 w 1342448"/>
                <a:gd name="connsiteY21" fmla="*/ 916732 h 1678680"/>
                <a:gd name="connsiteX22" fmla="*/ 1057917 w 1342448"/>
                <a:gd name="connsiteY22" fmla="*/ 850312 h 1678680"/>
                <a:gd name="connsiteX23" fmla="*/ 1057459 w 1342448"/>
                <a:gd name="connsiteY23" fmla="*/ 828324 h 1678680"/>
                <a:gd name="connsiteX24" fmla="*/ 1045549 w 1342448"/>
                <a:gd name="connsiteY24" fmla="*/ 782059 h 1678680"/>
                <a:gd name="connsiteX25" fmla="*/ 1168770 w 1342448"/>
                <a:gd name="connsiteY25" fmla="*/ 157707 h 1678680"/>
                <a:gd name="connsiteX26" fmla="*/ 1178390 w 1342448"/>
                <a:gd name="connsiteY26" fmla="*/ 151752 h 1678680"/>
                <a:gd name="connsiteX27" fmla="*/ 1180222 w 1342448"/>
                <a:gd name="connsiteY27" fmla="*/ 173282 h 1678680"/>
                <a:gd name="connsiteX28" fmla="*/ 1111053 w 1342448"/>
                <a:gd name="connsiteY28" fmla="*/ 574094 h 1678680"/>
                <a:gd name="connsiteX29" fmla="*/ 1074407 w 1342448"/>
                <a:gd name="connsiteY29" fmla="*/ 788472 h 1678680"/>
                <a:gd name="connsiteX30" fmla="*/ 1073949 w 1342448"/>
                <a:gd name="connsiteY30" fmla="*/ 806337 h 1678680"/>
                <a:gd name="connsiteX31" fmla="*/ 1081737 w 1342448"/>
                <a:gd name="connsiteY31" fmla="*/ 888790 h 1678680"/>
                <a:gd name="connsiteX32" fmla="*/ 1118840 w 1342448"/>
                <a:gd name="connsiteY32" fmla="*/ 948339 h 1678680"/>
                <a:gd name="connsiteX33" fmla="*/ 1138538 w 1342448"/>
                <a:gd name="connsiteY33" fmla="*/ 944216 h 1678680"/>
                <a:gd name="connsiteX34" fmla="*/ 1146783 w 1342448"/>
                <a:gd name="connsiteY34" fmla="*/ 930016 h 1678680"/>
                <a:gd name="connsiteX35" fmla="*/ 1158235 w 1342448"/>
                <a:gd name="connsiteY35" fmla="*/ 919939 h 1678680"/>
                <a:gd name="connsiteX36" fmla="*/ 1165106 w 1342448"/>
                <a:gd name="connsiteY36" fmla="*/ 933223 h 1678680"/>
                <a:gd name="connsiteX37" fmla="*/ 1171061 w 1342448"/>
                <a:gd name="connsiteY37" fmla="*/ 975823 h 1678680"/>
                <a:gd name="connsiteX38" fmla="*/ 1188009 w 1342448"/>
                <a:gd name="connsiteY38" fmla="*/ 1023921 h 1678680"/>
                <a:gd name="connsiteX39" fmla="*/ 1304359 w 1342448"/>
                <a:gd name="connsiteY39" fmla="*/ 1274944 h 1678680"/>
                <a:gd name="connsiteX40" fmla="*/ 1341463 w 1342448"/>
                <a:gd name="connsiteY40" fmla="*/ 1503522 h 1678680"/>
                <a:gd name="connsiteX41" fmla="*/ 1337799 w 1342448"/>
                <a:gd name="connsiteY41" fmla="*/ 1656518 h 1678680"/>
                <a:gd name="connsiteX42" fmla="*/ 1333218 w 1342448"/>
                <a:gd name="connsiteY42" fmla="*/ 1673467 h 1678680"/>
                <a:gd name="connsiteX43" fmla="*/ 1329095 w 1342448"/>
                <a:gd name="connsiteY43" fmla="*/ 1676673 h 1678680"/>
                <a:gd name="connsiteX44" fmla="*/ 1285121 w 1342448"/>
                <a:gd name="connsiteY44" fmla="*/ 1676215 h 1678680"/>
                <a:gd name="connsiteX45" fmla="*/ 1283288 w 1342448"/>
                <a:gd name="connsiteY45" fmla="*/ 1674383 h 1678680"/>
                <a:gd name="connsiteX46" fmla="*/ 1289243 w 1342448"/>
                <a:gd name="connsiteY46" fmla="*/ 1514058 h 1678680"/>
                <a:gd name="connsiteX47" fmla="*/ 1279624 w 1342448"/>
                <a:gd name="connsiteY47" fmla="*/ 1410533 h 1678680"/>
                <a:gd name="connsiteX48" fmla="*/ 1269088 w 1342448"/>
                <a:gd name="connsiteY48" fmla="*/ 1388088 h 1678680"/>
                <a:gd name="connsiteX49" fmla="*/ 1247559 w 1342448"/>
                <a:gd name="connsiteY49" fmla="*/ 1353733 h 1678680"/>
                <a:gd name="connsiteX50" fmla="*/ 1269088 w 1342448"/>
                <a:gd name="connsiteY50" fmla="*/ 1358313 h 1678680"/>
                <a:gd name="connsiteX51" fmla="*/ 1247100 w 1342448"/>
                <a:gd name="connsiteY51" fmla="*/ 1272654 h 1678680"/>
                <a:gd name="connsiteX52" fmla="*/ 1235191 w 1342448"/>
                <a:gd name="connsiteY52" fmla="*/ 1264409 h 1678680"/>
                <a:gd name="connsiteX53" fmla="*/ 1154570 w 1342448"/>
                <a:gd name="connsiteY53" fmla="*/ 1239673 h 1678680"/>
                <a:gd name="connsiteX54" fmla="*/ 933321 w 1342448"/>
                <a:gd name="connsiteY54" fmla="*/ 1192033 h 1678680"/>
                <a:gd name="connsiteX55" fmla="*/ 196742 w 1342448"/>
                <a:gd name="connsiteY55" fmla="*/ 1036747 h 1678680"/>
                <a:gd name="connsiteX56" fmla="*/ 87263 w 1342448"/>
                <a:gd name="connsiteY56" fmla="*/ 1013843 h 1678680"/>
                <a:gd name="connsiteX0" fmla="*/ 115434 w 1261140"/>
                <a:gd name="connsiteY0" fmla="*/ 1036747 h 1678680"/>
                <a:gd name="connsiteX1" fmla="*/ 0 w 1261140"/>
                <a:gd name="connsiteY1" fmla="*/ 997353 h 1678680"/>
                <a:gd name="connsiteX2" fmla="*/ 1065933 w 1261140"/>
                <a:gd name="connsiteY2" fmla="*/ 1216311 h 1678680"/>
                <a:gd name="connsiteX3" fmla="*/ 1088836 w 1261140"/>
                <a:gd name="connsiteY3" fmla="*/ 1230053 h 1678680"/>
                <a:gd name="connsiteX4" fmla="*/ 1158921 w 1261140"/>
                <a:gd name="connsiteY4" fmla="*/ 1252957 h 1678680"/>
                <a:gd name="connsiteX5" fmla="*/ 1106243 w 1261140"/>
                <a:gd name="connsiteY5" fmla="*/ 1124697 h 1678680"/>
                <a:gd name="connsiteX6" fmla="*/ 943170 w 1261140"/>
                <a:gd name="connsiteY6" fmla="*/ 945591 h 1678680"/>
                <a:gd name="connsiteX7" fmla="*/ 934008 w 1261140"/>
                <a:gd name="connsiteY7" fmla="*/ 913984 h 1678680"/>
                <a:gd name="connsiteX8" fmla="*/ 930344 w 1261140"/>
                <a:gd name="connsiteY8" fmla="*/ 901158 h 1678680"/>
                <a:gd name="connsiteX9" fmla="*/ 865297 w 1261140"/>
                <a:gd name="connsiteY9" fmla="*/ 859473 h 1678680"/>
                <a:gd name="connsiteX10" fmla="*/ 810329 w 1261140"/>
                <a:gd name="connsiteY10" fmla="*/ 848937 h 1678680"/>
                <a:gd name="connsiteX11" fmla="*/ 172235 w 1261140"/>
                <a:gd name="connsiteY11" fmla="*/ 195727 h 1678680"/>
                <a:gd name="connsiteX12" fmla="*/ 161241 w 1261140"/>
                <a:gd name="connsiteY12" fmla="*/ 11582 h 1678680"/>
                <a:gd name="connsiteX13" fmla="*/ 170402 w 1261140"/>
                <a:gd name="connsiteY13" fmla="*/ 1505 h 1678680"/>
                <a:gd name="connsiteX14" fmla="*/ 219416 w 1261140"/>
                <a:gd name="connsiteY14" fmla="*/ 62886 h 1678680"/>
                <a:gd name="connsiteX15" fmla="*/ 415013 w 1261140"/>
                <a:gd name="connsiteY15" fmla="*/ 299251 h 1678680"/>
                <a:gd name="connsiteX16" fmla="*/ 626184 w 1261140"/>
                <a:gd name="connsiteY16" fmla="*/ 553481 h 1678680"/>
                <a:gd name="connsiteX17" fmla="*/ 832316 w 1261140"/>
                <a:gd name="connsiteY17" fmla="*/ 802214 h 1678680"/>
                <a:gd name="connsiteX18" fmla="*/ 867130 w 1261140"/>
                <a:gd name="connsiteY18" fmla="*/ 842983 h 1678680"/>
                <a:gd name="connsiteX19" fmla="*/ 875833 w 1261140"/>
                <a:gd name="connsiteY19" fmla="*/ 815498 h 1678680"/>
                <a:gd name="connsiteX20" fmla="*/ 907440 w 1261140"/>
                <a:gd name="connsiteY20" fmla="*/ 871383 h 1678680"/>
                <a:gd name="connsiteX21" fmla="*/ 992641 w 1261140"/>
                <a:gd name="connsiteY21" fmla="*/ 916732 h 1678680"/>
                <a:gd name="connsiteX22" fmla="*/ 976609 w 1261140"/>
                <a:gd name="connsiteY22" fmla="*/ 850312 h 1678680"/>
                <a:gd name="connsiteX23" fmla="*/ 976151 w 1261140"/>
                <a:gd name="connsiteY23" fmla="*/ 828324 h 1678680"/>
                <a:gd name="connsiteX24" fmla="*/ 964241 w 1261140"/>
                <a:gd name="connsiteY24" fmla="*/ 782059 h 1678680"/>
                <a:gd name="connsiteX25" fmla="*/ 1087462 w 1261140"/>
                <a:gd name="connsiteY25" fmla="*/ 157707 h 1678680"/>
                <a:gd name="connsiteX26" fmla="*/ 1097082 w 1261140"/>
                <a:gd name="connsiteY26" fmla="*/ 151752 h 1678680"/>
                <a:gd name="connsiteX27" fmla="*/ 1098914 w 1261140"/>
                <a:gd name="connsiteY27" fmla="*/ 173282 h 1678680"/>
                <a:gd name="connsiteX28" fmla="*/ 1029745 w 1261140"/>
                <a:gd name="connsiteY28" fmla="*/ 574094 h 1678680"/>
                <a:gd name="connsiteX29" fmla="*/ 993099 w 1261140"/>
                <a:gd name="connsiteY29" fmla="*/ 788472 h 1678680"/>
                <a:gd name="connsiteX30" fmla="*/ 992641 w 1261140"/>
                <a:gd name="connsiteY30" fmla="*/ 806337 h 1678680"/>
                <a:gd name="connsiteX31" fmla="*/ 1000429 w 1261140"/>
                <a:gd name="connsiteY31" fmla="*/ 888790 h 1678680"/>
                <a:gd name="connsiteX32" fmla="*/ 1037532 w 1261140"/>
                <a:gd name="connsiteY32" fmla="*/ 948339 h 1678680"/>
                <a:gd name="connsiteX33" fmla="*/ 1057230 w 1261140"/>
                <a:gd name="connsiteY33" fmla="*/ 944216 h 1678680"/>
                <a:gd name="connsiteX34" fmla="*/ 1065475 w 1261140"/>
                <a:gd name="connsiteY34" fmla="*/ 930016 h 1678680"/>
                <a:gd name="connsiteX35" fmla="*/ 1076927 w 1261140"/>
                <a:gd name="connsiteY35" fmla="*/ 919939 h 1678680"/>
                <a:gd name="connsiteX36" fmla="*/ 1083798 w 1261140"/>
                <a:gd name="connsiteY36" fmla="*/ 933223 h 1678680"/>
                <a:gd name="connsiteX37" fmla="*/ 1089753 w 1261140"/>
                <a:gd name="connsiteY37" fmla="*/ 975823 h 1678680"/>
                <a:gd name="connsiteX38" fmla="*/ 1106701 w 1261140"/>
                <a:gd name="connsiteY38" fmla="*/ 1023921 h 1678680"/>
                <a:gd name="connsiteX39" fmla="*/ 1223051 w 1261140"/>
                <a:gd name="connsiteY39" fmla="*/ 1274944 h 1678680"/>
                <a:gd name="connsiteX40" fmla="*/ 1260155 w 1261140"/>
                <a:gd name="connsiteY40" fmla="*/ 1503522 h 1678680"/>
                <a:gd name="connsiteX41" fmla="*/ 1256491 w 1261140"/>
                <a:gd name="connsiteY41" fmla="*/ 1656518 h 1678680"/>
                <a:gd name="connsiteX42" fmla="*/ 1251910 w 1261140"/>
                <a:gd name="connsiteY42" fmla="*/ 1673467 h 1678680"/>
                <a:gd name="connsiteX43" fmla="*/ 1247787 w 1261140"/>
                <a:gd name="connsiteY43" fmla="*/ 1676673 h 1678680"/>
                <a:gd name="connsiteX44" fmla="*/ 1203813 w 1261140"/>
                <a:gd name="connsiteY44" fmla="*/ 1676215 h 1678680"/>
                <a:gd name="connsiteX45" fmla="*/ 1201980 w 1261140"/>
                <a:gd name="connsiteY45" fmla="*/ 1674383 h 1678680"/>
                <a:gd name="connsiteX46" fmla="*/ 1207935 w 1261140"/>
                <a:gd name="connsiteY46" fmla="*/ 1514058 h 1678680"/>
                <a:gd name="connsiteX47" fmla="*/ 1198316 w 1261140"/>
                <a:gd name="connsiteY47" fmla="*/ 1410533 h 1678680"/>
                <a:gd name="connsiteX48" fmla="*/ 1187780 w 1261140"/>
                <a:gd name="connsiteY48" fmla="*/ 1388088 h 1678680"/>
                <a:gd name="connsiteX49" fmla="*/ 1166251 w 1261140"/>
                <a:gd name="connsiteY49" fmla="*/ 1353733 h 1678680"/>
                <a:gd name="connsiteX50" fmla="*/ 1187780 w 1261140"/>
                <a:gd name="connsiteY50" fmla="*/ 1358313 h 1678680"/>
                <a:gd name="connsiteX51" fmla="*/ 1165792 w 1261140"/>
                <a:gd name="connsiteY51" fmla="*/ 1272654 h 1678680"/>
                <a:gd name="connsiteX52" fmla="*/ 1153883 w 1261140"/>
                <a:gd name="connsiteY52" fmla="*/ 1264409 h 1678680"/>
                <a:gd name="connsiteX53" fmla="*/ 1073262 w 1261140"/>
                <a:gd name="connsiteY53" fmla="*/ 1239673 h 1678680"/>
                <a:gd name="connsiteX54" fmla="*/ 852013 w 1261140"/>
                <a:gd name="connsiteY54" fmla="*/ 1192033 h 1678680"/>
                <a:gd name="connsiteX55" fmla="*/ 115434 w 1261140"/>
                <a:gd name="connsiteY55" fmla="*/ 1036747 h 1678680"/>
                <a:gd name="connsiteX0" fmla="*/ 0 w 1145706"/>
                <a:gd name="connsiteY0" fmla="*/ 1036747 h 1678680"/>
                <a:gd name="connsiteX1" fmla="*/ 950499 w 1145706"/>
                <a:gd name="connsiteY1" fmla="*/ 1216311 h 1678680"/>
                <a:gd name="connsiteX2" fmla="*/ 973402 w 1145706"/>
                <a:gd name="connsiteY2" fmla="*/ 1230053 h 1678680"/>
                <a:gd name="connsiteX3" fmla="*/ 1043487 w 1145706"/>
                <a:gd name="connsiteY3" fmla="*/ 1252957 h 1678680"/>
                <a:gd name="connsiteX4" fmla="*/ 990809 w 1145706"/>
                <a:gd name="connsiteY4" fmla="*/ 1124697 h 1678680"/>
                <a:gd name="connsiteX5" fmla="*/ 827736 w 1145706"/>
                <a:gd name="connsiteY5" fmla="*/ 945591 h 1678680"/>
                <a:gd name="connsiteX6" fmla="*/ 818574 w 1145706"/>
                <a:gd name="connsiteY6" fmla="*/ 913984 h 1678680"/>
                <a:gd name="connsiteX7" fmla="*/ 814910 w 1145706"/>
                <a:gd name="connsiteY7" fmla="*/ 901158 h 1678680"/>
                <a:gd name="connsiteX8" fmla="*/ 749863 w 1145706"/>
                <a:gd name="connsiteY8" fmla="*/ 859473 h 1678680"/>
                <a:gd name="connsiteX9" fmla="*/ 694895 w 1145706"/>
                <a:gd name="connsiteY9" fmla="*/ 848937 h 1678680"/>
                <a:gd name="connsiteX10" fmla="*/ 56801 w 1145706"/>
                <a:gd name="connsiteY10" fmla="*/ 195727 h 1678680"/>
                <a:gd name="connsiteX11" fmla="*/ 45807 w 1145706"/>
                <a:gd name="connsiteY11" fmla="*/ 11582 h 1678680"/>
                <a:gd name="connsiteX12" fmla="*/ 54968 w 1145706"/>
                <a:gd name="connsiteY12" fmla="*/ 1505 h 1678680"/>
                <a:gd name="connsiteX13" fmla="*/ 103982 w 1145706"/>
                <a:gd name="connsiteY13" fmla="*/ 62886 h 1678680"/>
                <a:gd name="connsiteX14" fmla="*/ 299579 w 1145706"/>
                <a:gd name="connsiteY14" fmla="*/ 299251 h 1678680"/>
                <a:gd name="connsiteX15" fmla="*/ 510750 w 1145706"/>
                <a:gd name="connsiteY15" fmla="*/ 553481 h 1678680"/>
                <a:gd name="connsiteX16" fmla="*/ 716882 w 1145706"/>
                <a:gd name="connsiteY16" fmla="*/ 802214 h 1678680"/>
                <a:gd name="connsiteX17" fmla="*/ 751696 w 1145706"/>
                <a:gd name="connsiteY17" fmla="*/ 842983 h 1678680"/>
                <a:gd name="connsiteX18" fmla="*/ 760399 w 1145706"/>
                <a:gd name="connsiteY18" fmla="*/ 815498 h 1678680"/>
                <a:gd name="connsiteX19" fmla="*/ 792006 w 1145706"/>
                <a:gd name="connsiteY19" fmla="*/ 871383 h 1678680"/>
                <a:gd name="connsiteX20" fmla="*/ 877207 w 1145706"/>
                <a:gd name="connsiteY20" fmla="*/ 916732 h 1678680"/>
                <a:gd name="connsiteX21" fmla="*/ 861175 w 1145706"/>
                <a:gd name="connsiteY21" fmla="*/ 850312 h 1678680"/>
                <a:gd name="connsiteX22" fmla="*/ 860717 w 1145706"/>
                <a:gd name="connsiteY22" fmla="*/ 828324 h 1678680"/>
                <a:gd name="connsiteX23" fmla="*/ 848807 w 1145706"/>
                <a:gd name="connsiteY23" fmla="*/ 782059 h 1678680"/>
                <a:gd name="connsiteX24" fmla="*/ 972028 w 1145706"/>
                <a:gd name="connsiteY24" fmla="*/ 157707 h 1678680"/>
                <a:gd name="connsiteX25" fmla="*/ 981648 w 1145706"/>
                <a:gd name="connsiteY25" fmla="*/ 151752 h 1678680"/>
                <a:gd name="connsiteX26" fmla="*/ 983480 w 1145706"/>
                <a:gd name="connsiteY26" fmla="*/ 173282 h 1678680"/>
                <a:gd name="connsiteX27" fmla="*/ 914311 w 1145706"/>
                <a:gd name="connsiteY27" fmla="*/ 574094 h 1678680"/>
                <a:gd name="connsiteX28" fmla="*/ 877665 w 1145706"/>
                <a:gd name="connsiteY28" fmla="*/ 788472 h 1678680"/>
                <a:gd name="connsiteX29" fmla="*/ 877207 w 1145706"/>
                <a:gd name="connsiteY29" fmla="*/ 806337 h 1678680"/>
                <a:gd name="connsiteX30" fmla="*/ 884995 w 1145706"/>
                <a:gd name="connsiteY30" fmla="*/ 888790 h 1678680"/>
                <a:gd name="connsiteX31" fmla="*/ 922098 w 1145706"/>
                <a:gd name="connsiteY31" fmla="*/ 948339 h 1678680"/>
                <a:gd name="connsiteX32" fmla="*/ 941796 w 1145706"/>
                <a:gd name="connsiteY32" fmla="*/ 944216 h 1678680"/>
                <a:gd name="connsiteX33" fmla="*/ 950041 w 1145706"/>
                <a:gd name="connsiteY33" fmla="*/ 930016 h 1678680"/>
                <a:gd name="connsiteX34" fmla="*/ 961493 w 1145706"/>
                <a:gd name="connsiteY34" fmla="*/ 919939 h 1678680"/>
                <a:gd name="connsiteX35" fmla="*/ 968364 w 1145706"/>
                <a:gd name="connsiteY35" fmla="*/ 933223 h 1678680"/>
                <a:gd name="connsiteX36" fmla="*/ 974319 w 1145706"/>
                <a:gd name="connsiteY36" fmla="*/ 975823 h 1678680"/>
                <a:gd name="connsiteX37" fmla="*/ 991267 w 1145706"/>
                <a:gd name="connsiteY37" fmla="*/ 1023921 h 1678680"/>
                <a:gd name="connsiteX38" fmla="*/ 1107617 w 1145706"/>
                <a:gd name="connsiteY38" fmla="*/ 1274944 h 1678680"/>
                <a:gd name="connsiteX39" fmla="*/ 1144721 w 1145706"/>
                <a:gd name="connsiteY39" fmla="*/ 1503522 h 1678680"/>
                <a:gd name="connsiteX40" fmla="*/ 1141057 w 1145706"/>
                <a:gd name="connsiteY40" fmla="*/ 1656518 h 1678680"/>
                <a:gd name="connsiteX41" fmla="*/ 1136476 w 1145706"/>
                <a:gd name="connsiteY41" fmla="*/ 1673467 h 1678680"/>
                <a:gd name="connsiteX42" fmla="*/ 1132353 w 1145706"/>
                <a:gd name="connsiteY42" fmla="*/ 1676673 h 1678680"/>
                <a:gd name="connsiteX43" fmla="*/ 1088379 w 1145706"/>
                <a:gd name="connsiteY43" fmla="*/ 1676215 h 1678680"/>
                <a:gd name="connsiteX44" fmla="*/ 1086546 w 1145706"/>
                <a:gd name="connsiteY44" fmla="*/ 1674383 h 1678680"/>
                <a:gd name="connsiteX45" fmla="*/ 1092501 w 1145706"/>
                <a:gd name="connsiteY45" fmla="*/ 1514058 h 1678680"/>
                <a:gd name="connsiteX46" fmla="*/ 1082882 w 1145706"/>
                <a:gd name="connsiteY46" fmla="*/ 1410533 h 1678680"/>
                <a:gd name="connsiteX47" fmla="*/ 1072346 w 1145706"/>
                <a:gd name="connsiteY47" fmla="*/ 1388088 h 1678680"/>
                <a:gd name="connsiteX48" fmla="*/ 1050817 w 1145706"/>
                <a:gd name="connsiteY48" fmla="*/ 1353733 h 1678680"/>
                <a:gd name="connsiteX49" fmla="*/ 1072346 w 1145706"/>
                <a:gd name="connsiteY49" fmla="*/ 1358313 h 1678680"/>
                <a:gd name="connsiteX50" fmla="*/ 1050358 w 1145706"/>
                <a:gd name="connsiteY50" fmla="*/ 1272654 h 1678680"/>
                <a:gd name="connsiteX51" fmla="*/ 1038449 w 1145706"/>
                <a:gd name="connsiteY51" fmla="*/ 1264409 h 1678680"/>
                <a:gd name="connsiteX52" fmla="*/ 957828 w 1145706"/>
                <a:gd name="connsiteY52" fmla="*/ 1239673 h 1678680"/>
                <a:gd name="connsiteX53" fmla="*/ 736579 w 1145706"/>
                <a:gd name="connsiteY53" fmla="*/ 1192033 h 1678680"/>
                <a:gd name="connsiteX54" fmla="*/ 0 w 1145706"/>
                <a:gd name="connsiteY54" fmla="*/ 1036747 h 1678680"/>
                <a:gd name="connsiteX0" fmla="*/ 691895 w 1101022"/>
                <a:gd name="connsiteY0" fmla="*/ 119203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53" fmla="*/ 691895 w 1101022"/>
                <a:gd name="connsiteY53" fmla="*/ 1192033 h 1678680"/>
                <a:gd name="connsiteX0" fmla="*/ 913144 w 1101022"/>
                <a:gd name="connsiteY0" fmla="*/ 123967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98803 w 1101022"/>
                <a:gd name="connsiteY2" fmla="*/ 1252957 h 1678680"/>
                <a:gd name="connsiteX3" fmla="*/ 946125 w 1101022"/>
                <a:gd name="connsiteY3" fmla="*/ 1124697 h 1678680"/>
                <a:gd name="connsiteX4" fmla="*/ 783052 w 1101022"/>
                <a:gd name="connsiteY4" fmla="*/ 945591 h 1678680"/>
                <a:gd name="connsiteX5" fmla="*/ 773890 w 1101022"/>
                <a:gd name="connsiteY5" fmla="*/ 913984 h 1678680"/>
                <a:gd name="connsiteX6" fmla="*/ 770226 w 1101022"/>
                <a:gd name="connsiteY6" fmla="*/ 901158 h 1678680"/>
                <a:gd name="connsiteX7" fmla="*/ 705179 w 1101022"/>
                <a:gd name="connsiteY7" fmla="*/ 859473 h 1678680"/>
                <a:gd name="connsiteX8" fmla="*/ 650211 w 1101022"/>
                <a:gd name="connsiteY8" fmla="*/ 848937 h 1678680"/>
                <a:gd name="connsiteX9" fmla="*/ 12117 w 1101022"/>
                <a:gd name="connsiteY9" fmla="*/ 195727 h 1678680"/>
                <a:gd name="connsiteX10" fmla="*/ 1123 w 1101022"/>
                <a:gd name="connsiteY10" fmla="*/ 11582 h 1678680"/>
                <a:gd name="connsiteX11" fmla="*/ 10284 w 1101022"/>
                <a:gd name="connsiteY11" fmla="*/ 1505 h 1678680"/>
                <a:gd name="connsiteX12" fmla="*/ 59298 w 1101022"/>
                <a:gd name="connsiteY12" fmla="*/ 62886 h 1678680"/>
                <a:gd name="connsiteX13" fmla="*/ 254895 w 1101022"/>
                <a:gd name="connsiteY13" fmla="*/ 299251 h 1678680"/>
                <a:gd name="connsiteX14" fmla="*/ 466066 w 1101022"/>
                <a:gd name="connsiteY14" fmla="*/ 553481 h 1678680"/>
                <a:gd name="connsiteX15" fmla="*/ 672198 w 1101022"/>
                <a:gd name="connsiteY15" fmla="*/ 802214 h 1678680"/>
                <a:gd name="connsiteX16" fmla="*/ 707012 w 1101022"/>
                <a:gd name="connsiteY16" fmla="*/ 842983 h 1678680"/>
                <a:gd name="connsiteX17" fmla="*/ 715715 w 1101022"/>
                <a:gd name="connsiteY17" fmla="*/ 815498 h 1678680"/>
                <a:gd name="connsiteX18" fmla="*/ 747322 w 1101022"/>
                <a:gd name="connsiteY18" fmla="*/ 871383 h 1678680"/>
                <a:gd name="connsiteX19" fmla="*/ 832523 w 1101022"/>
                <a:gd name="connsiteY19" fmla="*/ 916732 h 1678680"/>
                <a:gd name="connsiteX20" fmla="*/ 816491 w 1101022"/>
                <a:gd name="connsiteY20" fmla="*/ 850312 h 1678680"/>
                <a:gd name="connsiteX21" fmla="*/ 816033 w 1101022"/>
                <a:gd name="connsiteY21" fmla="*/ 828324 h 1678680"/>
                <a:gd name="connsiteX22" fmla="*/ 804123 w 1101022"/>
                <a:gd name="connsiteY22" fmla="*/ 782059 h 1678680"/>
                <a:gd name="connsiteX23" fmla="*/ 927344 w 1101022"/>
                <a:gd name="connsiteY23" fmla="*/ 157707 h 1678680"/>
                <a:gd name="connsiteX24" fmla="*/ 936964 w 1101022"/>
                <a:gd name="connsiteY24" fmla="*/ 151752 h 1678680"/>
                <a:gd name="connsiteX25" fmla="*/ 938796 w 1101022"/>
                <a:gd name="connsiteY25" fmla="*/ 173282 h 1678680"/>
                <a:gd name="connsiteX26" fmla="*/ 869627 w 1101022"/>
                <a:gd name="connsiteY26" fmla="*/ 574094 h 1678680"/>
                <a:gd name="connsiteX27" fmla="*/ 832981 w 1101022"/>
                <a:gd name="connsiteY27" fmla="*/ 788472 h 1678680"/>
                <a:gd name="connsiteX28" fmla="*/ 832523 w 1101022"/>
                <a:gd name="connsiteY28" fmla="*/ 806337 h 1678680"/>
                <a:gd name="connsiteX29" fmla="*/ 840311 w 1101022"/>
                <a:gd name="connsiteY29" fmla="*/ 888790 h 1678680"/>
                <a:gd name="connsiteX30" fmla="*/ 877414 w 1101022"/>
                <a:gd name="connsiteY30" fmla="*/ 948339 h 1678680"/>
                <a:gd name="connsiteX31" fmla="*/ 897112 w 1101022"/>
                <a:gd name="connsiteY31" fmla="*/ 944216 h 1678680"/>
                <a:gd name="connsiteX32" fmla="*/ 905357 w 1101022"/>
                <a:gd name="connsiteY32" fmla="*/ 930016 h 1678680"/>
                <a:gd name="connsiteX33" fmla="*/ 916809 w 1101022"/>
                <a:gd name="connsiteY33" fmla="*/ 919939 h 1678680"/>
                <a:gd name="connsiteX34" fmla="*/ 923680 w 1101022"/>
                <a:gd name="connsiteY34" fmla="*/ 933223 h 1678680"/>
                <a:gd name="connsiteX35" fmla="*/ 929635 w 1101022"/>
                <a:gd name="connsiteY35" fmla="*/ 975823 h 1678680"/>
                <a:gd name="connsiteX36" fmla="*/ 946583 w 1101022"/>
                <a:gd name="connsiteY36" fmla="*/ 1023921 h 1678680"/>
                <a:gd name="connsiteX37" fmla="*/ 1062933 w 1101022"/>
                <a:gd name="connsiteY37" fmla="*/ 1274944 h 1678680"/>
                <a:gd name="connsiteX38" fmla="*/ 1100037 w 1101022"/>
                <a:gd name="connsiteY38" fmla="*/ 1503522 h 1678680"/>
                <a:gd name="connsiteX39" fmla="*/ 1096373 w 1101022"/>
                <a:gd name="connsiteY39" fmla="*/ 1656518 h 1678680"/>
                <a:gd name="connsiteX40" fmla="*/ 1091792 w 1101022"/>
                <a:gd name="connsiteY40" fmla="*/ 1673467 h 1678680"/>
                <a:gd name="connsiteX41" fmla="*/ 1087669 w 1101022"/>
                <a:gd name="connsiteY41" fmla="*/ 1676673 h 1678680"/>
                <a:gd name="connsiteX42" fmla="*/ 1043695 w 1101022"/>
                <a:gd name="connsiteY42" fmla="*/ 1676215 h 1678680"/>
                <a:gd name="connsiteX43" fmla="*/ 1041862 w 1101022"/>
                <a:gd name="connsiteY43" fmla="*/ 1674383 h 1678680"/>
                <a:gd name="connsiteX44" fmla="*/ 1047817 w 1101022"/>
                <a:gd name="connsiteY44" fmla="*/ 1514058 h 1678680"/>
                <a:gd name="connsiteX45" fmla="*/ 1038198 w 1101022"/>
                <a:gd name="connsiteY45" fmla="*/ 1410533 h 1678680"/>
                <a:gd name="connsiteX46" fmla="*/ 1027662 w 1101022"/>
                <a:gd name="connsiteY46" fmla="*/ 1388088 h 1678680"/>
                <a:gd name="connsiteX47" fmla="*/ 1006133 w 1101022"/>
                <a:gd name="connsiteY47" fmla="*/ 1353733 h 1678680"/>
                <a:gd name="connsiteX48" fmla="*/ 1027662 w 1101022"/>
                <a:gd name="connsiteY48" fmla="*/ 1358313 h 1678680"/>
                <a:gd name="connsiteX49" fmla="*/ 1005674 w 1101022"/>
                <a:gd name="connsiteY49" fmla="*/ 1272654 h 1678680"/>
                <a:gd name="connsiteX50" fmla="*/ 993765 w 1101022"/>
                <a:gd name="connsiteY50" fmla="*/ 1264409 h 1678680"/>
                <a:gd name="connsiteX0" fmla="*/ 993765 w 1101022"/>
                <a:gd name="connsiteY0" fmla="*/ 1264409 h 1678680"/>
                <a:gd name="connsiteX1" fmla="*/ 998803 w 1101022"/>
                <a:gd name="connsiteY1" fmla="*/ 1252957 h 1678680"/>
                <a:gd name="connsiteX2" fmla="*/ 946125 w 1101022"/>
                <a:gd name="connsiteY2" fmla="*/ 1124697 h 1678680"/>
                <a:gd name="connsiteX3" fmla="*/ 783052 w 1101022"/>
                <a:gd name="connsiteY3" fmla="*/ 945591 h 1678680"/>
                <a:gd name="connsiteX4" fmla="*/ 773890 w 1101022"/>
                <a:gd name="connsiteY4" fmla="*/ 913984 h 1678680"/>
                <a:gd name="connsiteX5" fmla="*/ 770226 w 1101022"/>
                <a:gd name="connsiteY5" fmla="*/ 901158 h 1678680"/>
                <a:gd name="connsiteX6" fmla="*/ 705179 w 1101022"/>
                <a:gd name="connsiteY6" fmla="*/ 859473 h 1678680"/>
                <a:gd name="connsiteX7" fmla="*/ 650211 w 1101022"/>
                <a:gd name="connsiteY7" fmla="*/ 848937 h 1678680"/>
                <a:gd name="connsiteX8" fmla="*/ 12117 w 1101022"/>
                <a:gd name="connsiteY8" fmla="*/ 195727 h 1678680"/>
                <a:gd name="connsiteX9" fmla="*/ 1123 w 1101022"/>
                <a:gd name="connsiteY9" fmla="*/ 11582 h 1678680"/>
                <a:gd name="connsiteX10" fmla="*/ 10284 w 1101022"/>
                <a:gd name="connsiteY10" fmla="*/ 1505 h 1678680"/>
                <a:gd name="connsiteX11" fmla="*/ 59298 w 1101022"/>
                <a:gd name="connsiteY11" fmla="*/ 62886 h 1678680"/>
                <a:gd name="connsiteX12" fmla="*/ 254895 w 1101022"/>
                <a:gd name="connsiteY12" fmla="*/ 299251 h 1678680"/>
                <a:gd name="connsiteX13" fmla="*/ 466066 w 1101022"/>
                <a:gd name="connsiteY13" fmla="*/ 553481 h 1678680"/>
                <a:gd name="connsiteX14" fmla="*/ 672198 w 1101022"/>
                <a:gd name="connsiteY14" fmla="*/ 802214 h 1678680"/>
                <a:gd name="connsiteX15" fmla="*/ 707012 w 1101022"/>
                <a:gd name="connsiteY15" fmla="*/ 842983 h 1678680"/>
                <a:gd name="connsiteX16" fmla="*/ 715715 w 1101022"/>
                <a:gd name="connsiteY16" fmla="*/ 815498 h 1678680"/>
                <a:gd name="connsiteX17" fmla="*/ 747322 w 1101022"/>
                <a:gd name="connsiteY17" fmla="*/ 871383 h 1678680"/>
                <a:gd name="connsiteX18" fmla="*/ 832523 w 1101022"/>
                <a:gd name="connsiteY18" fmla="*/ 916732 h 1678680"/>
                <a:gd name="connsiteX19" fmla="*/ 816491 w 1101022"/>
                <a:gd name="connsiteY19" fmla="*/ 850312 h 1678680"/>
                <a:gd name="connsiteX20" fmla="*/ 816033 w 1101022"/>
                <a:gd name="connsiteY20" fmla="*/ 828324 h 1678680"/>
                <a:gd name="connsiteX21" fmla="*/ 804123 w 1101022"/>
                <a:gd name="connsiteY21" fmla="*/ 782059 h 1678680"/>
                <a:gd name="connsiteX22" fmla="*/ 927344 w 1101022"/>
                <a:gd name="connsiteY22" fmla="*/ 157707 h 1678680"/>
                <a:gd name="connsiteX23" fmla="*/ 936964 w 1101022"/>
                <a:gd name="connsiteY23" fmla="*/ 151752 h 1678680"/>
                <a:gd name="connsiteX24" fmla="*/ 938796 w 1101022"/>
                <a:gd name="connsiteY24" fmla="*/ 173282 h 1678680"/>
                <a:gd name="connsiteX25" fmla="*/ 869627 w 1101022"/>
                <a:gd name="connsiteY25" fmla="*/ 574094 h 1678680"/>
                <a:gd name="connsiteX26" fmla="*/ 832981 w 1101022"/>
                <a:gd name="connsiteY26" fmla="*/ 788472 h 1678680"/>
                <a:gd name="connsiteX27" fmla="*/ 832523 w 1101022"/>
                <a:gd name="connsiteY27" fmla="*/ 806337 h 1678680"/>
                <a:gd name="connsiteX28" fmla="*/ 840311 w 1101022"/>
                <a:gd name="connsiteY28" fmla="*/ 888790 h 1678680"/>
                <a:gd name="connsiteX29" fmla="*/ 877414 w 1101022"/>
                <a:gd name="connsiteY29" fmla="*/ 948339 h 1678680"/>
                <a:gd name="connsiteX30" fmla="*/ 897112 w 1101022"/>
                <a:gd name="connsiteY30" fmla="*/ 944216 h 1678680"/>
                <a:gd name="connsiteX31" fmla="*/ 905357 w 1101022"/>
                <a:gd name="connsiteY31" fmla="*/ 930016 h 1678680"/>
                <a:gd name="connsiteX32" fmla="*/ 916809 w 1101022"/>
                <a:gd name="connsiteY32" fmla="*/ 919939 h 1678680"/>
                <a:gd name="connsiteX33" fmla="*/ 923680 w 1101022"/>
                <a:gd name="connsiteY33" fmla="*/ 933223 h 1678680"/>
                <a:gd name="connsiteX34" fmla="*/ 929635 w 1101022"/>
                <a:gd name="connsiteY34" fmla="*/ 975823 h 1678680"/>
                <a:gd name="connsiteX35" fmla="*/ 946583 w 1101022"/>
                <a:gd name="connsiteY35" fmla="*/ 1023921 h 1678680"/>
                <a:gd name="connsiteX36" fmla="*/ 1062933 w 1101022"/>
                <a:gd name="connsiteY36" fmla="*/ 1274944 h 1678680"/>
                <a:gd name="connsiteX37" fmla="*/ 1100037 w 1101022"/>
                <a:gd name="connsiteY37" fmla="*/ 1503522 h 1678680"/>
                <a:gd name="connsiteX38" fmla="*/ 1096373 w 1101022"/>
                <a:gd name="connsiteY38" fmla="*/ 1656518 h 1678680"/>
                <a:gd name="connsiteX39" fmla="*/ 1091792 w 1101022"/>
                <a:gd name="connsiteY39" fmla="*/ 1673467 h 1678680"/>
                <a:gd name="connsiteX40" fmla="*/ 1087669 w 1101022"/>
                <a:gd name="connsiteY40" fmla="*/ 1676673 h 1678680"/>
                <a:gd name="connsiteX41" fmla="*/ 1043695 w 1101022"/>
                <a:gd name="connsiteY41" fmla="*/ 1676215 h 1678680"/>
                <a:gd name="connsiteX42" fmla="*/ 1041862 w 1101022"/>
                <a:gd name="connsiteY42" fmla="*/ 1674383 h 1678680"/>
                <a:gd name="connsiteX43" fmla="*/ 1047817 w 1101022"/>
                <a:gd name="connsiteY43" fmla="*/ 1514058 h 1678680"/>
                <a:gd name="connsiteX44" fmla="*/ 1038198 w 1101022"/>
                <a:gd name="connsiteY44" fmla="*/ 1410533 h 1678680"/>
                <a:gd name="connsiteX45" fmla="*/ 1027662 w 1101022"/>
                <a:gd name="connsiteY45" fmla="*/ 1388088 h 1678680"/>
                <a:gd name="connsiteX46" fmla="*/ 1006133 w 1101022"/>
                <a:gd name="connsiteY46" fmla="*/ 1353733 h 1678680"/>
                <a:gd name="connsiteX47" fmla="*/ 1027662 w 1101022"/>
                <a:gd name="connsiteY47" fmla="*/ 1358313 h 1678680"/>
                <a:gd name="connsiteX48" fmla="*/ 1005674 w 1101022"/>
                <a:gd name="connsiteY48" fmla="*/ 1272654 h 1678680"/>
                <a:gd name="connsiteX49" fmla="*/ 993765 w 1101022"/>
                <a:gd name="connsiteY49" fmla="*/ 1264409 h 1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01022" h="1678680">
                  <a:moveTo>
                    <a:pt x="993765" y="1264409"/>
                  </a:moveTo>
                  <a:cubicBezTo>
                    <a:pt x="992620" y="1261126"/>
                    <a:pt x="1006743" y="1276242"/>
                    <a:pt x="998803" y="1252957"/>
                  </a:cubicBezTo>
                  <a:cubicBezTo>
                    <a:pt x="984145" y="1206692"/>
                    <a:pt x="967196" y="1165007"/>
                    <a:pt x="946125" y="1124697"/>
                  </a:cubicBezTo>
                  <a:cubicBezTo>
                    <a:pt x="907189" y="1050947"/>
                    <a:pt x="857259" y="987275"/>
                    <a:pt x="783052" y="945591"/>
                  </a:cubicBezTo>
                  <a:cubicBezTo>
                    <a:pt x="769768" y="937803"/>
                    <a:pt x="767019" y="928184"/>
                    <a:pt x="773890" y="913984"/>
                  </a:cubicBezTo>
                  <a:cubicBezTo>
                    <a:pt x="777555" y="906654"/>
                    <a:pt x="774348" y="904822"/>
                    <a:pt x="770226" y="901158"/>
                  </a:cubicBezTo>
                  <a:cubicBezTo>
                    <a:pt x="750070" y="884667"/>
                    <a:pt x="727625" y="871383"/>
                    <a:pt x="705179" y="859473"/>
                  </a:cubicBezTo>
                  <a:cubicBezTo>
                    <a:pt x="689147" y="851228"/>
                    <a:pt x="668534" y="852602"/>
                    <a:pt x="650211" y="848937"/>
                  </a:cubicBezTo>
                  <a:cubicBezTo>
                    <a:pt x="325896" y="785724"/>
                    <a:pt x="67085" y="520958"/>
                    <a:pt x="12117" y="195727"/>
                  </a:cubicBezTo>
                  <a:cubicBezTo>
                    <a:pt x="1581" y="134804"/>
                    <a:pt x="-2084" y="73422"/>
                    <a:pt x="1123" y="11582"/>
                  </a:cubicBezTo>
                  <a:cubicBezTo>
                    <a:pt x="1581" y="7001"/>
                    <a:pt x="-2542" y="-3992"/>
                    <a:pt x="10284" y="1505"/>
                  </a:cubicBezTo>
                  <a:cubicBezTo>
                    <a:pt x="24485" y="23950"/>
                    <a:pt x="42807" y="42731"/>
                    <a:pt x="59298" y="62886"/>
                  </a:cubicBezTo>
                  <a:cubicBezTo>
                    <a:pt x="123886" y="142133"/>
                    <a:pt x="189849" y="220463"/>
                    <a:pt x="254895" y="299251"/>
                  </a:cubicBezTo>
                  <a:lnTo>
                    <a:pt x="466066" y="553481"/>
                  </a:lnTo>
                  <a:lnTo>
                    <a:pt x="672198" y="802214"/>
                  </a:lnTo>
                  <a:cubicBezTo>
                    <a:pt x="683650" y="815956"/>
                    <a:pt x="694644" y="829698"/>
                    <a:pt x="707012" y="842983"/>
                  </a:cubicBezTo>
                  <a:cubicBezTo>
                    <a:pt x="714799" y="834737"/>
                    <a:pt x="703347" y="821453"/>
                    <a:pt x="715715" y="815498"/>
                  </a:cubicBezTo>
                  <a:cubicBezTo>
                    <a:pt x="709760" y="843899"/>
                    <a:pt x="724876" y="856725"/>
                    <a:pt x="747322" y="871383"/>
                  </a:cubicBezTo>
                  <a:cubicBezTo>
                    <a:pt x="774348" y="888332"/>
                    <a:pt x="803207" y="901158"/>
                    <a:pt x="832523" y="916732"/>
                  </a:cubicBezTo>
                  <a:cubicBezTo>
                    <a:pt x="824278" y="894745"/>
                    <a:pt x="817865" y="873215"/>
                    <a:pt x="816491" y="850312"/>
                  </a:cubicBezTo>
                  <a:cubicBezTo>
                    <a:pt x="816033" y="842983"/>
                    <a:pt x="813742" y="834737"/>
                    <a:pt x="816033" y="828324"/>
                  </a:cubicBezTo>
                  <a:cubicBezTo>
                    <a:pt x="821530" y="810001"/>
                    <a:pt x="812368" y="796717"/>
                    <a:pt x="804123" y="782059"/>
                  </a:cubicBezTo>
                  <a:cubicBezTo>
                    <a:pt x="685940" y="571346"/>
                    <a:pt x="738161" y="306122"/>
                    <a:pt x="927344" y="157707"/>
                  </a:cubicBezTo>
                  <a:cubicBezTo>
                    <a:pt x="930551" y="155417"/>
                    <a:pt x="933757" y="153584"/>
                    <a:pt x="936964" y="151752"/>
                  </a:cubicBezTo>
                  <a:cubicBezTo>
                    <a:pt x="941545" y="158623"/>
                    <a:pt x="939712" y="165952"/>
                    <a:pt x="938796" y="173282"/>
                  </a:cubicBezTo>
                  <a:cubicBezTo>
                    <a:pt x="915892" y="307038"/>
                    <a:pt x="892531" y="440337"/>
                    <a:pt x="869627" y="574094"/>
                  </a:cubicBezTo>
                  <a:cubicBezTo>
                    <a:pt x="857259" y="645554"/>
                    <a:pt x="844891" y="717013"/>
                    <a:pt x="832981" y="788472"/>
                  </a:cubicBezTo>
                  <a:cubicBezTo>
                    <a:pt x="832065" y="794427"/>
                    <a:pt x="831149" y="800382"/>
                    <a:pt x="832523" y="806337"/>
                  </a:cubicBezTo>
                  <a:cubicBezTo>
                    <a:pt x="830691" y="834279"/>
                    <a:pt x="832523" y="861763"/>
                    <a:pt x="840311" y="888790"/>
                  </a:cubicBezTo>
                  <a:cubicBezTo>
                    <a:pt x="847182" y="912151"/>
                    <a:pt x="857717" y="932764"/>
                    <a:pt x="877414" y="948339"/>
                  </a:cubicBezTo>
                  <a:cubicBezTo>
                    <a:pt x="886118" y="955210"/>
                    <a:pt x="892073" y="955210"/>
                    <a:pt x="897112" y="944216"/>
                  </a:cubicBezTo>
                  <a:cubicBezTo>
                    <a:pt x="899402" y="939178"/>
                    <a:pt x="902150" y="934597"/>
                    <a:pt x="905357" y="930016"/>
                  </a:cubicBezTo>
                  <a:cubicBezTo>
                    <a:pt x="908563" y="925893"/>
                    <a:pt x="910396" y="919022"/>
                    <a:pt x="916809" y="919939"/>
                  </a:cubicBezTo>
                  <a:cubicBezTo>
                    <a:pt x="923680" y="920855"/>
                    <a:pt x="922764" y="928184"/>
                    <a:pt x="923680" y="933223"/>
                  </a:cubicBezTo>
                  <a:cubicBezTo>
                    <a:pt x="925970" y="947423"/>
                    <a:pt x="928260" y="961623"/>
                    <a:pt x="929635" y="975823"/>
                  </a:cubicBezTo>
                  <a:cubicBezTo>
                    <a:pt x="931009" y="993230"/>
                    <a:pt x="935590" y="1009263"/>
                    <a:pt x="946583" y="1023921"/>
                  </a:cubicBezTo>
                  <a:cubicBezTo>
                    <a:pt x="1002468" y="1099503"/>
                    <a:pt x="1038198" y="1185162"/>
                    <a:pt x="1062933" y="1274944"/>
                  </a:cubicBezTo>
                  <a:cubicBezTo>
                    <a:pt x="1083547" y="1349610"/>
                    <a:pt x="1097289" y="1425650"/>
                    <a:pt x="1100037" y="1503522"/>
                  </a:cubicBezTo>
                  <a:cubicBezTo>
                    <a:pt x="1101870" y="1554826"/>
                    <a:pt x="1101412" y="1605672"/>
                    <a:pt x="1096373" y="1656518"/>
                  </a:cubicBezTo>
                  <a:cubicBezTo>
                    <a:pt x="1095915" y="1662473"/>
                    <a:pt x="1095457" y="1668428"/>
                    <a:pt x="1091792" y="1673467"/>
                  </a:cubicBezTo>
                  <a:cubicBezTo>
                    <a:pt x="1090876" y="1674841"/>
                    <a:pt x="1089502" y="1675757"/>
                    <a:pt x="1087669" y="1676673"/>
                  </a:cubicBezTo>
                  <a:cubicBezTo>
                    <a:pt x="1073011" y="1678964"/>
                    <a:pt x="1058353" y="1679880"/>
                    <a:pt x="1043695" y="1676215"/>
                  </a:cubicBezTo>
                  <a:lnTo>
                    <a:pt x="1041862" y="1674383"/>
                  </a:lnTo>
                  <a:cubicBezTo>
                    <a:pt x="1047817" y="1621247"/>
                    <a:pt x="1050108" y="1567652"/>
                    <a:pt x="1047817" y="1514058"/>
                  </a:cubicBezTo>
                  <a:cubicBezTo>
                    <a:pt x="1046443" y="1479244"/>
                    <a:pt x="1042320" y="1444889"/>
                    <a:pt x="1038198" y="1410533"/>
                  </a:cubicBezTo>
                  <a:cubicBezTo>
                    <a:pt x="1036823" y="1401830"/>
                    <a:pt x="1031785" y="1394959"/>
                    <a:pt x="1027662" y="1388088"/>
                  </a:cubicBezTo>
                  <a:cubicBezTo>
                    <a:pt x="1020791" y="1376636"/>
                    <a:pt x="1013462" y="1365184"/>
                    <a:pt x="1006133" y="1353733"/>
                  </a:cubicBezTo>
                  <a:cubicBezTo>
                    <a:pt x="1013920" y="1351900"/>
                    <a:pt x="1019417" y="1358313"/>
                    <a:pt x="1027662" y="1358313"/>
                  </a:cubicBezTo>
                  <a:cubicBezTo>
                    <a:pt x="1022623" y="1328997"/>
                    <a:pt x="1014836" y="1300596"/>
                    <a:pt x="1005674" y="1272654"/>
                  </a:cubicBezTo>
                  <a:cubicBezTo>
                    <a:pt x="1003842" y="1267615"/>
                    <a:pt x="998345" y="1266241"/>
                    <a:pt x="993765" y="1264409"/>
                  </a:cubicBezTo>
                  <a:close/>
                </a:path>
              </a:pathLst>
            </a:custGeom>
            <a:solidFill>
              <a:schemeClr val="accent2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C9758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4A6D57C-4C38-4FF9-9405-43BB2F3F25D5}"/>
                </a:ext>
              </a:extLst>
            </p:cNvPr>
            <p:cNvSpPr/>
            <p:nvPr/>
          </p:nvSpPr>
          <p:spPr>
            <a:xfrm>
              <a:off x="8128215" y="3126951"/>
              <a:ext cx="705431" cy="847433"/>
            </a:xfrm>
            <a:custGeom>
              <a:avLst/>
              <a:gdLst>
                <a:gd name="connsiteX0" fmla="*/ 708135 w 705430"/>
                <a:gd name="connsiteY0" fmla="*/ 814910 h 847432"/>
                <a:gd name="connsiteX1" fmla="*/ 705845 w 705430"/>
                <a:gd name="connsiteY1" fmla="*/ 839646 h 847432"/>
                <a:gd name="connsiteX2" fmla="*/ 703096 w 705430"/>
                <a:gd name="connsiteY2" fmla="*/ 848807 h 847432"/>
                <a:gd name="connsiteX3" fmla="*/ 694851 w 705430"/>
                <a:gd name="connsiteY3" fmla="*/ 843768 h 847432"/>
                <a:gd name="connsiteX4" fmla="*/ 649502 w 705430"/>
                <a:gd name="connsiteY4" fmla="*/ 788800 h 847432"/>
                <a:gd name="connsiteX5" fmla="*/ 567049 w 705430"/>
                <a:gd name="connsiteY5" fmla="*/ 689398 h 847432"/>
                <a:gd name="connsiteX6" fmla="*/ 461234 w 705430"/>
                <a:gd name="connsiteY6" fmla="*/ 561596 h 847432"/>
                <a:gd name="connsiteX7" fmla="*/ 367788 w 705430"/>
                <a:gd name="connsiteY7" fmla="*/ 448452 h 847432"/>
                <a:gd name="connsiteX8" fmla="*/ 272509 w 705430"/>
                <a:gd name="connsiteY8" fmla="*/ 333018 h 847432"/>
                <a:gd name="connsiteX9" fmla="*/ 178604 w 705430"/>
                <a:gd name="connsiteY9" fmla="*/ 220333 h 847432"/>
                <a:gd name="connsiteX10" fmla="*/ 86074 w 705430"/>
                <a:gd name="connsiteY10" fmla="*/ 108563 h 847432"/>
                <a:gd name="connsiteX11" fmla="*/ 6827 w 705430"/>
                <a:gd name="connsiteY11" fmla="*/ 12368 h 847432"/>
                <a:gd name="connsiteX12" fmla="*/ 3163 w 705430"/>
                <a:gd name="connsiteY12" fmla="*/ 0 h 847432"/>
                <a:gd name="connsiteX13" fmla="*/ 166236 w 705430"/>
                <a:gd name="connsiteY13" fmla="*/ 38020 h 847432"/>
                <a:gd name="connsiteX14" fmla="*/ 692103 w 705430"/>
                <a:gd name="connsiteY14" fmla="*/ 639010 h 847432"/>
                <a:gd name="connsiteX15" fmla="*/ 708135 w 705430"/>
                <a:gd name="connsiteY15" fmla="*/ 814910 h 84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5430" h="847432">
                  <a:moveTo>
                    <a:pt x="708135" y="814910"/>
                  </a:moveTo>
                  <a:cubicBezTo>
                    <a:pt x="703096" y="822697"/>
                    <a:pt x="706761" y="831400"/>
                    <a:pt x="705845" y="839646"/>
                  </a:cubicBezTo>
                  <a:cubicBezTo>
                    <a:pt x="705387" y="842852"/>
                    <a:pt x="707219" y="847433"/>
                    <a:pt x="703096" y="848807"/>
                  </a:cubicBezTo>
                  <a:cubicBezTo>
                    <a:pt x="698974" y="850181"/>
                    <a:pt x="696683" y="846059"/>
                    <a:pt x="694851" y="843768"/>
                  </a:cubicBezTo>
                  <a:cubicBezTo>
                    <a:pt x="679735" y="825445"/>
                    <a:pt x="664618" y="807123"/>
                    <a:pt x="649502" y="788800"/>
                  </a:cubicBezTo>
                  <a:cubicBezTo>
                    <a:pt x="622018" y="755818"/>
                    <a:pt x="594533" y="722837"/>
                    <a:pt x="567049" y="689398"/>
                  </a:cubicBezTo>
                  <a:cubicBezTo>
                    <a:pt x="531778" y="646797"/>
                    <a:pt x="496506" y="604197"/>
                    <a:pt x="461234" y="561596"/>
                  </a:cubicBezTo>
                  <a:cubicBezTo>
                    <a:pt x="430086" y="524034"/>
                    <a:pt x="398937" y="486014"/>
                    <a:pt x="367788" y="448452"/>
                  </a:cubicBezTo>
                  <a:cubicBezTo>
                    <a:pt x="336181" y="409974"/>
                    <a:pt x="304116" y="371496"/>
                    <a:pt x="272509" y="333018"/>
                  </a:cubicBezTo>
                  <a:cubicBezTo>
                    <a:pt x="241360" y="295456"/>
                    <a:pt x="209753" y="257894"/>
                    <a:pt x="178604" y="220333"/>
                  </a:cubicBezTo>
                  <a:cubicBezTo>
                    <a:pt x="147455" y="183229"/>
                    <a:pt x="116764" y="145667"/>
                    <a:pt x="86074" y="108563"/>
                  </a:cubicBezTo>
                  <a:cubicBezTo>
                    <a:pt x="59505" y="76498"/>
                    <a:pt x="33395" y="44433"/>
                    <a:pt x="6827" y="12368"/>
                  </a:cubicBezTo>
                  <a:cubicBezTo>
                    <a:pt x="4079" y="9161"/>
                    <a:pt x="-4625" y="6413"/>
                    <a:pt x="3163" y="0"/>
                  </a:cubicBezTo>
                  <a:cubicBezTo>
                    <a:pt x="59505" y="4581"/>
                    <a:pt x="114016" y="17865"/>
                    <a:pt x="166236" y="38020"/>
                  </a:cubicBezTo>
                  <a:cubicBezTo>
                    <a:pt x="447950" y="144751"/>
                    <a:pt x="623850" y="345386"/>
                    <a:pt x="692103" y="639010"/>
                  </a:cubicBezTo>
                  <a:cubicBezTo>
                    <a:pt x="705387" y="696269"/>
                    <a:pt x="710426" y="755360"/>
                    <a:pt x="708135" y="81491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C9758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C5A3B7-2F1E-4EE9-AF05-B03D820A5929}"/>
                </a:ext>
              </a:extLst>
            </p:cNvPr>
            <p:cNvSpPr/>
            <p:nvPr/>
          </p:nvSpPr>
          <p:spPr>
            <a:xfrm>
              <a:off x="8946943" y="3277199"/>
              <a:ext cx="192390" cy="655043"/>
            </a:xfrm>
            <a:custGeom>
              <a:avLst/>
              <a:gdLst>
                <a:gd name="connsiteX0" fmla="*/ 3925 w 192390"/>
                <a:gd name="connsiteY0" fmla="*/ 655959 h 655042"/>
                <a:gd name="connsiteX1" fmla="*/ 719 w 192390"/>
                <a:gd name="connsiteY1" fmla="*/ 642217 h 655042"/>
                <a:gd name="connsiteX2" fmla="*/ 32326 w 192390"/>
                <a:gd name="connsiteY2" fmla="*/ 463111 h 655042"/>
                <a:gd name="connsiteX3" fmla="*/ 66223 w 192390"/>
                <a:gd name="connsiteY3" fmla="*/ 262017 h 655042"/>
                <a:gd name="connsiteX4" fmla="*/ 103785 w 192390"/>
                <a:gd name="connsiteY4" fmla="*/ 48098 h 655042"/>
                <a:gd name="connsiteX5" fmla="*/ 110656 w 192390"/>
                <a:gd name="connsiteY5" fmla="*/ 0 h 655042"/>
                <a:gd name="connsiteX6" fmla="*/ 117069 w 192390"/>
                <a:gd name="connsiteY6" fmla="*/ 7787 h 655042"/>
                <a:gd name="connsiteX7" fmla="*/ 190360 w 192390"/>
                <a:gd name="connsiteY7" fmla="*/ 207048 h 655042"/>
                <a:gd name="connsiteX8" fmla="*/ 188070 w 192390"/>
                <a:gd name="connsiteY8" fmla="*/ 342638 h 655042"/>
                <a:gd name="connsiteX9" fmla="*/ 189902 w 192390"/>
                <a:gd name="connsiteY9" fmla="*/ 356838 h 655042"/>
                <a:gd name="connsiteX10" fmla="*/ 18125 w 192390"/>
                <a:gd name="connsiteY10" fmla="*/ 650004 h 655042"/>
                <a:gd name="connsiteX11" fmla="*/ 3925 w 192390"/>
                <a:gd name="connsiteY11" fmla="*/ 655959 h 6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390" h="655042">
                  <a:moveTo>
                    <a:pt x="3925" y="655959"/>
                  </a:moveTo>
                  <a:cubicBezTo>
                    <a:pt x="-1114" y="652294"/>
                    <a:pt x="-197" y="646797"/>
                    <a:pt x="719" y="642217"/>
                  </a:cubicBezTo>
                  <a:cubicBezTo>
                    <a:pt x="11254" y="582667"/>
                    <a:pt x="21790" y="523118"/>
                    <a:pt x="32326" y="463111"/>
                  </a:cubicBezTo>
                  <a:cubicBezTo>
                    <a:pt x="43777" y="396232"/>
                    <a:pt x="54771" y="328896"/>
                    <a:pt x="66223" y="262017"/>
                  </a:cubicBezTo>
                  <a:cubicBezTo>
                    <a:pt x="78591" y="190558"/>
                    <a:pt x="91417" y="119557"/>
                    <a:pt x="103785" y="48098"/>
                  </a:cubicBezTo>
                  <a:cubicBezTo>
                    <a:pt x="106533" y="32065"/>
                    <a:pt x="108366" y="16033"/>
                    <a:pt x="110656" y="0"/>
                  </a:cubicBezTo>
                  <a:cubicBezTo>
                    <a:pt x="115695" y="458"/>
                    <a:pt x="116153" y="4123"/>
                    <a:pt x="117069" y="7787"/>
                  </a:cubicBezTo>
                  <a:cubicBezTo>
                    <a:pt x="158295" y="68253"/>
                    <a:pt x="180283" y="135589"/>
                    <a:pt x="190360" y="207048"/>
                  </a:cubicBezTo>
                  <a:cubicBezTo>
                    <a:pt x="196773" y="251939"/>
                    <a:pt x="196773" y="297289"/>
                    <a:pt x="188070" y="342638"/>
                  </a:cubicBezTo>
                  <a:cubicBezTo>
                    <a:pt x="191277" y="347218"/>
                    <a:pt x="190819" y="351799"/>
                    <a:pt x="189902" y="356838"/>
                  </a:cubicBezTo>
                  <a:cubicBezTo>
                    <a:pt x="167915" y="475020"/>
                    <a:pt x="110656" y="573048"/>
                    <a:pt x="18125" y="650004"/>
                  </a:cubicBezTo>
                  <a:cubicBezTo>
                    <a:pt x="14461" y="653210"/>
                    <a:pt x="10338" y="657333"/>
                    <a:pt x="3925" y="6559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C9758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737C216-48FD-4206-9298-134E33D00809}"/>
                </a:ext>
              </a:extLst>
            </p:cNvPr>
            <p:cNvSpPr/>
            <p:nvPr/>
          </p:nvSpPr>
          <p:spPr>
            <a:xfrm>
              <a:off x="9162955" y="4800288"/>
              <a:ext cx="45807" cy="4581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C9758"/>
                </a:solidFill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0F79E74-7863-4F84-9768-87F1D95D1B66}"/>
              </a:ext>
            </a:extLst>
          </p:cNvPr>
          <p:cNvGrpSpPr/>
          <p:nvPr/>
        </p:nvGrpSpPr>
        <p:grpSpPr>
          <a:xfrm>
            <a:off x="-3146" y="4066485"/>
            <a:ext cx="12196901" cy="2778472"/>
            <a:chOff x="-3146" y="3803889"/>
            <a:chExt cx="12196901" cy="3041068"/>
          </a:xfrm>
        </p:grpSpPr>
        <p:grpSp>
          <p:nvGrpSpPr>
            <p:cNvPr id="351" name="Graphic 349">
              <a:extLst>
                <a:ext uri="{FF2B5EF4-FFF2-40B4-BE49-F238E27FC236}">
                  <a16:creationId xmlns:a16="http://schemas.microsoft.com/office/drawing/2014/main" id="{6AAE5BC0-A965-49C8-A586-C52F08D1FAA6}"/>
                </a:ext>
              </a:extLst>
            </p:cNvPr>
            <p:cNvGrpSpPr/>
            <p:nvPr/>
          </p:nvGrpSpPr>
          <p:grpSpPr>
            <a:xfrm>
              <a:off x="802" y="3803889"/>
              <a:ext cx="12192953" cy="3041068"/>
              <a:chOff x="-953" y="1514475"/>
              <a:chExt cx="12192953" cy="382905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763ECF9-1217-4C2B-BC2D-C3F301931A10}"/>
                  </a:ext>
                </a:extLst>
              </p:cNvPr>
              <p:cNvSpPr/>
              <p:nvPr/>
            </p:nvSpPr>
            <p:spPr>
              <a:xfrm>
                <a:off x="0" y="4151037"/>
                <a:ext cx="4867275" cy="904875"/>
              </a:xfrm>
              <a:custGeom>
                <a:avLst/>
                <a:gdLst>
                  <a:gd name="connsiteX0" fmla="*/ 3367088 w 4867275"/>
                  <a:gd name="connsiteY0" fmla="*/ 86082 h 904875"/>
                  <a:gd name="connsiteX1" fmla="*/ 2744153 w 4867275"/>
                  <a:gd name="connsiteY1" fmla="*/ 68937 h 904875"/>
                  <a:gd name="connsiteX2" fmla="*/ 2684145 w 4867275"/>
                  <a:gd name="connsiteY2" fmla="*/ 80367 h 904875"/>
                  <a:gd name="connsiteX3" fmla="*/ 4870133 w 4867275"/>
                  <a:gd name="connsiteY3" fmla="*/ 529947 h 904875"/>
                  <a:gd name="connsiteX4" fmla="*/ 4868228 w 4867275"/>
                  <a:gd name="connsiteY4" fmla="*/ 542330 h 904875"/>
                  <a:gd name="connsiteX5" fmla="*/ 4690110 w 4867275"/>
                  <a:gd name="connsiteY5" fmla="*/ 508992 h 904875"/>
                  <a:gd name="connsiteX6" fmla="*/ 3483293 w 4867275"/>
                  <a:gd name="connsiteY6" fmla="*/ 348020 h 904875"/>
                  <a:gd name="connsiteX7" fmla="*/ 2422208 w 4867275"/>
                  <a:gd name="connsiteY7" fmla="*/ 342305 h 904875"/>
                  <a:gd name="connsiteX8" fmla="*/ 31433 w 4867275"/>
                  <a:gd name="connsiteY8" fmla="*/ 902374 h 904875"/>
                  <a:gd name="connsiteX9" fmla="*/ 0 w 4867275"/>
                  <a:gd name="connsiteY9" fmla="*/ 911899 h 904875"/>
                  <a:gd name="connsiteX10" fmla="*/ 0 w 4867275"/>
                  <a:gd name="connsiteY10" fmla="*/ 321349 h 904875"/>
                  <a:gd name="connsiteX11" fmla="*/ 27623 w 4867275"/>
                  <a:gd name="connsiteY11" fmla="*/ 316587 h 904875"/>
                  <a:gd name="connsiteX12" fmla="*/ 1003935 w 4867275"/>
                  <a:gd name="connsiteY12" fmla="*/ 71795 h 904875"/>
                  <a:gd name="connsiteX13" fmla="*/ 2651760 w 4867275"/>
                  <a:gd name="connsiteY13" fmla="*/ 5120 h 904875"/>
                  <a:gd name="connsiteX14" fmla="*/ 3345180 w 4867275"/>
                  <a:gd name="connsiteY14" fmla="*/ 81320 h 904875"/>
                  <a:gd name="connsiteX15" fmla="*/ 3367088 w 4867275"/>
                  <a:gd name="connsiteY15" fmla="*/ 86082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7275" h="904875">
                    <a:moveTo>
                      <a:pt x="3367088" y="86082"/>
                    </a:moveTo>
                    <a:cubicBezTo>
                      <a:pt x="3159443" y="75605"/>
                      <a:pt x="2951798" y="66080"/>
                      <a:pt x="2744153" y="68937"/>
                    </a:cubicBezTo>
                    <a:cubicBezTo>
                      <a:pt x="2726055" y="68937"/>
                      <a:pt x="2707005" y="64174"/>
                      <a:pt x="2684145" y="80367"/>
                    </a:cubicBezTo>
                    <a:cubicBezTo>
                      <a:pt x="3433763" y="147042"/>
                      <a:pt x="4161473" y="293727"/>
                      <a:pt x="4870133" y="529947"/>
                    </a:cubicBezTo>
                    <a:cubicBezTo>
                      <a:pt x="4869180" y="533757"/>
                      <a:pt x="4868228" y="538520"/>
                      <a:pt x="4868228" y="542330"/>
                    </a:cubicBezTo>
                    <a:cubicBezTo>
                      <a:pt x="4809173" y="530899"/>
                      <a:pt x="4749165" y="520422"/>
                      <a:pt x="4690110" y="508992"/>
                    </a:cubicBezTo>
                    <a:cubicBezTo>
                      <a:pt x="4291013" y="429934"/>
                      <a:pt x="3889058" y="376595"/>
                      <a:pt x="3483293" y="348020"/>
                    </a:cubicBezTo>
                    <a:cubicBezTo>
                      <a:pt x="3129915" y="324207"/>
                      <a:pt x="2775585" y="320397"/>
                      <a:pt x="2422208" y="342305"/>
                    </a:cubicBezTo>
                    <a:cubicBezTo>
                      <a:pt x="1593533" y="393739"/>
                      <a:pt x="793433" y="567095"/>
                      <a:pt x="31433" y="902374"/>
                    </a:cubicBezTo>
                    <a:cubicBezTo>
                      <a:pt x="21908" y="907137"/>
                      <a:pt x="10478" y="909042"/>
                      <a:pt x="0" y="911899"/>
                    </a:cubicBezTo>
                    <a:cubicBezTo>
                      <a:pt x="0" y="714732"/>
                      <a:pt x="0" y="518517"/>
                      <a:pt x="0" y="321349"/>
                    </a:cubicBezTo>
                    <a:cubicBezTo>
                      <a:pt x="9525" y="319445"/>
                      <a:pt x="19050" y="319445"/>
                      <a:pt x="27623" y="316587"/>
                    </a:cubicBezTo>
                    <a:cubicBezTo>
                      <a:pt x="345758" y="206097"/>
                      <a:pt x="671513" y="127992"/>
                      <a:pt x="1003935" y="71795"/>
                    </a:cubicBezTo>
                    <a:cubicBezTo>
                      <a:pt x="1211580" y="36552"/>
                      <a:pt x="2363153" y="-16788"/>
                      <a:pt x="2651760" y="5120"/>
                    </a:cubicBezTo>
                    <a:cubicBezTo>
                      <a:pt x="2884170" y="23217"/>
                      <a:pt x="3114675" y="49887"/>
                      <a:pt x="3345180" y="81320"/>
                    </a:cubicBezTo>
                    <a:cubicBezTo>
                      <a:pt x="3352800" y="82272"/>
                      <a:pt x="3359468" y="84177"/>
                      <a:pt x="3367088" y="8608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FD31BFE-8D18-4A1D-AF17-983FEE9B8C3D}"/>
                  </a:ext>
                </a:extLst>
              </p:cNvPr>
              <p:cNvSpPr/>
              <p:nvPr/>
            </p:nvSpPr>
            <p:spPr>
              <a:xfrm>
                <a:off x="7269480" y="3256597"/>
                <a:ext cx="4914900" cy="1352550"/>
              </a:xfrm>
              <a:custGeom>
                <a:avLst/>
                <a:gdLst>
                  <a:gd name="connsiteX0" fmla="*/ 4913947 w 4914900"/>
                  <a:gd name="connsiteY0" fmla="*/ 0 h 1352550"/>
                  <a:gd name="connsiteX1" fmla="*/ 4640580 w 4914900"/>
                  <a:gd name="connsiteY1" fmla="*/ 204788 h 1352550"/>
                  <a:gd name="connsiteX2" fmla="*/ 4413885 w 4914900"/>
                  <a:gd name="connsiteY2" fmla="*/ 350520 h 1352550"/>
                  <a:gd name="connsiteX3" fmla="*/ 3948112 w 4914900"/>
                  <a:gd name="connsiteY3" fmla="*/ 570548 h 1352550"/>
                  <a:gd name="connsiteX4" fmla="*/ 3041333 w 4914900"/>
                  <a:gd name="connsiteY4" fmla="*/ 811530 h 1352550"/>
                  <a:gd name="connsiteX5" fmla="*/ 2436495 w 4914900"/>
                  <a:gd name="connsiteY5" fmla="*/ 864870 h 1352550"/>
                  <a:gd name="connsiteX6" fmla="*/ 1454468 w 4914900"/>
                  <a:gd name="connsiteY6" fmla="*/ 805815 h 1352550"/>
                  <a:gd name="connsiteX7" fmla="*/ 44768 w 4914900"/>
                  <a:gd name="connsiteY7" fmla="*/ 455295 h 1352550"/>
                  <a:gd name="connsiteX8" fmla="*/ 0 w 4914900"/>
                  <a:gd name="connsiteY8" fmla="*/ 450533 h 1352550"/>
                  <a:gd name="connsiteX9" fmla="*/ 10477 w 4914900"/>
                  <a:gd name="connsiteY9" fmla="*/ 459105 h 1352550"/>
                  <a:gd name="connsiteX10" fmla="*/ 549593 w 4914900"/>
                  <a:gd name="connsiteY10" fmla="*/ 739140 h 1352550"/>
                  <a:gd name="connsiteX11" fmla="*/ 1250632 w 4914900"/>
                  <a:gd name="connsiteY11" fmla="*/ 1040130 h 1352550"/>
                  <a:gd name="connsiteX12" fmla="*/ 1898332 w 4914900"/>
                  <a:gd name="connsiteY12" fmla="*/ 1231583 h 1352550"/>
                  <a:gd name="connsiteX13" fmla="*/ 2636520 w 4914900"/>
                  <a:gd name="connsiteY13" fmla="*/ 1341120 h 1352550"/>
                  <a:gd name="connsiteX14" fmla="*/ 3229928 w 4914900"/>
                  <a:gd name="connsiteY14" fmla="*/ 1342073 h 1352550"/>
                  <a:gd name="connsiteX15" fmla="*/ 3962400 w 4914900"/>
                  <a:gd name="connsiteY15" fmla="*/ 1213485 h 1352550"/>
                  <a:gd name="connsiteX16" fmla="*/ 4923472 w 4914900"/>
                  <a:gd name="connsiteY16" fmla="*/ 731520 h 1352550"/>
                  <a:gd name="connsiteX17" fmla="*/ 4913947 w 4914900"/>
                  <a:gd name="connsiteY17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900" h="1352550">
                    <a:moveTo>
                      <a:pt x="4913947" y="0"/>
                    </a:moveTo>
                    <a:cubicBezTo>
                      <a:pt x="4825366" y="71438"/>
                      <a:pt x="4734878" y="141923"/>
                      <a:pt x="4640580" y="204788"/>
                    </a:cubicBezTo>
                    <a:cubicBezTo>
                      <a:pt x="4565333" y="254318"/>
                      <a:pt x="4491991" y="307658"/>
                      <a:pt x="4413885" y="350520"/>
                    </a:cubicBezTo>
                    <a:cubicBezTo>
                      <a:pt x="4292918" y="416243"/>
                      <a:pt x="3958590" y="566738"/>
                      <a:pt x="3948112" y="570548"/>
                    </a:cubicBezTo>
                    <a:cubicBezTo>
                      <a:pt x="3655695" y="686753"/>
                      <a:pt x="3352800" y="764858"/>
                      <a:pt x="3041333" y="811530"/>
                    </a:cubicBezTo>
                    <a:cubicBezTo>
                      <a:pt x="2856547" y="840105"/>
                      <a:pt x="2451735" y="864870"/>
                      <a:pt x="2436495" y="864870"/>
                    </a:cubicBezTo>
                    <a:cubicBezTo>
                      <a:pt x="2106930" y="872490"/>
                      <a:pt x="1780222" y="852488"/>
                      <a:pt x="1454468" y="805815"/>
                    </a:cubicBezTo>
                    <a:cubicBezTo>
                      <a:pt x="972502" y="737235"/>
                      <a:pt x="502920" y="621030"/>
                      <a:pt x="44768" y="455295"/>
                    </a:cubicBezTo>
                    <a:cubicBezTo>
                      <a:pt x="31432" y="450533"/>
                      <a:pt x="18097" y="438150"/>
                      <a:pt x="0" y="450533"/>
                    </a:cubicBezTo>
                    <a:cubicBezTo>
                      <a:pt x="3810" y="453390"/>
                      <a:pt x="7620" y="457200"/>
                      <a:pt x="10477" y="459105"/>
                    </a:cubicBezTo>
                    <a:cubicBezTo>
                      <a:pt x="192405" y="547688"/>
                      <a:pt x="367665" y="649605"/>
                      <a:pt x="549593" y="739140"/>
                    </a:cubicBezTo>
                    <a:cubicBezTo>
                      <a:pt x="778193" y="852488"/>
                      <a:pt x="1011555" y="952500"/>
                      <a:pt x="1250632" y="1040130"/>
                    </a:cubicBezTo>
                    <a:cubicBezTo>
                      <a:pt x="1462088" y="1118235"/>
                      <a:pt x="1679257" y="1180148"/>
                      <a:pt x="1898332" y="1231583"/>
                    </a:cubicBezTo>
                    <a:cubicBezTo>
                      <a:pt x="2109788" y="1281113"/>
                      <a:pt x="2629853" y="1341120"/>
                      <a:pt x="2636520" y="1341120"/>
                    </a:cubicBezTo>
                    <a:cubicBezTo>
                      <a:pt x="2833687" y="1360170"/>
                      <a:pt x="3031808" y="1356360"/>
                      <a:pt x="3229928" y="1342073"/>
                    </a:cubicBezTo>
                    <a:cubicBezTo>
                      <a:pt x="3478530" y="1324928"/>
                      <a:pt x="3723322" y="1283970"/>
                      <a:pt x="3962400" y="1213485"/>
                    </a:cubicBezTo>
                    <a:cubicBezTo>
                      <a:pt x="4297680" y="1122998"/>
                      <a:pt x="4923472" y="756285"/>
                      <a:pt x="4923472" y="731520"/>
                    </a:cubicBezTo>
                    <a:cubicBezTo>
                      <a:pt x="4922520" y="500063"/>
                      <a:pt x="4928235" y="12383"/>
                      <a:pt x="491394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530FCFB-B2EF-45D5-8D3D-4D287DAF9CA0}"/>
                  </a:ext>
                </a:extLst>
              </p:cNvPr>
              <p:cNvSpPr/>
              <p:nvPr/>
            </p:nvSpPr>
            <p:spPr>
              <a:xfrm>
                <a:off x="0" y="1514475"/>
                <a:ext cx="12192000" cy="3829050"/>
              </a:xfrm>
              <a:custGeom>
                <a:avLst/>
                <a:gdLst>
                  <a:gd name="connsiteX0" fmla="*/ 12189142 w 12192000"/>
                  <a:gd name="connsiteY0" fmla="*/ 2646998 h 3829050"/>
                  <a:gd name="connsiteX1" fmla="*/ 12141517 w 12192000"/>
                  <a:gd name="connsiteY1" fmla="*/ 2670810 h 3829050"/>
                  <a:gd name="connsiteX2" fmla="*/ 11187112 w 12192000"/>
                  <a:gd name="connsiteY2" fmla="*/ 3076575 h 3829050"/>
                  <a:gd name="connsiteX3" fmla="*/ 10240327 w 12192000"/>
                  <a:gd name="connsiteY3" fmla="*/ 3248978 h 3829050"/>
                  <a:gd name="connsiteX4" fmla="*/ 9317355 w 12192000"/>
                  <a:gd name="connsiteY4" fmla="*/ 3191828 h 3829050"/>
                  <a:gd name="connsiteX5" fmla="*/ 8830627 w 12192000"/>
                  <a:gd name="connsiteY5" fmla="*/ 3085148 h 3829050"/>
                  <a:gd name="connsiteX6" fmla="*/ 8441055 w 12192000"/>
                  <a:gd name="connsiteY6" fmla="*/ 2957513 h 3829050"/>
                  <a:gd name="connsiteX7" fmla="*/ 7615238 w 12192000"/>
                  <a:gd name="connsiteY7" fmla="*/ 2605088 h 3829050"/>
                  <a:gd name="connsiteX8" fmla="*/ 5779770 w 12192000"/>
                  <a:gd name="connsiteY8" fmla="*/ 1497330 h 3829050"/>
                  <a:gd name="connsiteX9" fmla="*/ 3469005 w 12192000"/>
                  <a:gd name="connsiteY9" fmla="*/ 353378 h 3829050"/>
                  <a:gd name="connsiteX10" fmla="*/ 2181225 w 12192000"/>
                  <a:gd name="connsiteY10" fmla="*/ 64770 h 3829050"/>
                  <a:gd name="connsiteX11" fmla="*/ 1381125 w 12192000"/>
                  <a:gd name="connsiteY11" fmla="*/ 0 h 3829050"/>
                  <a:gd name="connsiteX12" fmla="*/ 466725 w 12192000"/>
                  <a:gd name="connsiteY12" fmla="*/ 26670 h 3829050"/>
                  <a:gd name="connsiteX13" fmla="*/ 0 w 12192000"/>
                  <a:gd name="connsiteY13" fmla="*/ 83820 h 3829050"/>
                  <a:gd name="connsiteX14" fmla="*/ 0 w 12192000"/>
                  <a:gd name="connsiteY14" fmla="*/ 2274570 h 3829050"/>
                  <a:gd name="connsiteX15" fmla="*/ 647700 w 12192000"/>
                  <a:gd name="connsiteY15" fmla="*/ 2130743 h 3829050"/>
                  <a:gd name="connsiteX16" fmla="*/ 647700 w 12192000"/>
                  <a:gd name="connsiteY16" fmla="*/ 2130743 h 3829050"/>
                  <a:gd name="connsiteX17" fmla="*/ 1829753 w 12192000"/>
                  <a:gd name="connsiteY17" fmla="*/ 2048828 h 3829050"/>
                  <a:gd name="connsiteX18" fmla="*/ 3505200 w 12192000"/>
                  <a:gd name="connsiteY18" fmla="*/ 2263140 h 3829050"/>
                  <a:gd name="connsiteX19" fmla="*/ 3523298 w 12192000"/>
                  <a:gd name="connsiteY19" fmla="*/ 2266950 h 3829050"/>
                  <a:gd name="connsiteX20" fmla="*/ 3525203 w 12192000"/>
                  <a:gd name="connsiteY20" fmla="*/ 2273618 h 3829050"/>
                  <a:gd name="connsiteX21" fmla="*/ 3963353 w 12192000"/>
                  <a:gd name="connsiteY21" fmla="*/ 2388870 h 3829050"/>
                  <a:gd name="connsiteX22" fmla="*/ 5601653 w 12192000"/>
                  <a:gd name="connsiteY22" fmla="*/ 3054668 h 3829050"/>
                  <a:gd name="connsiteX23" fmla="*/ 6131243 w 12192000"/>
                  <a:gd name="connsiteY23" fmla="*/ 3321368 h 3829050"/>
                  <a:gd name="connsiteX24" fmla="*/ 6838950 w 12192000"/>
                  <a:gd name="connsiteY24" fmla="*/ 3539490 h 3829050"/>
                  <a:gd name="connsiteX25" fmla="*/ 6838950 w 12192000"/>
                  <a:gd name="connsiteY25" fmla="*/ 3539490 h 3829050"/>
                  <a:gd name="connsiteX26" fmla="*/ 7459028 w 12192000"/>
                  <a:gd name="connsiteY26" fmla="*/ 3684270 h 3829050"/>
                  <a:gd name="connsiteX27" fmla="*/ 8358188 w 12192000"/>
                  <a:gd name="connsiteY27" fmla="*/ 3806190 h 3829050"/>
                  <a:gd name="connsiteX28" fmla="*/ 9299257 w 12192000"/>
                  <a:gd name="connsiteY28" fmla="*/ 3832860 h 3829050"/>
                  <a:gd name="connsiteX29" fmla="*/ 11129962 w 12192000"/>
                  <a:gd name="connsiteY29" fmla="*/ 3469005 h 3829050"/>
                  <a:gd name="connsiteX30" fmla="*/ 11737658 w 12192000"/>
                  <a:gd name="connsiteY30" fmla="*/ 3139440 h 3829050"/>
                  <a:gd name="connsiteX31" fmla="*/ 12151042 w 12192000"/>
                  <a:gd name="connsiteY31" fmla="*/ 2790825 h 3829050"/>
                  <a:gd name="connsiteX32" fmla="*/ 12189142 w 12192000"/>
                  <a:gd name="connsiteY32" fmla="*/ 2646998 h 382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192000" h="3829050">
                    <a:moveTo>
                      <a:pt x="12189142" y="2646998"/>
                    </a:moveTo>
                    <a:cubicBezTo>
                      <a:pt x="12171998" y="2655570"/>
                      <a:pt x="12155805" y="2663190"/>
                      <a:pt x="12141517" y="2670810"/>
                    </a:cubicBezTo>
                    <a:cubicBezTo>
                      <a:pt x="11835765" y="2834640"/>
                      <a:pt x="11519535" y="2975610"/>
                      <a:pt x="11187112" y="3076575"/>
                    </a:cubicBezTo>
                    <a:cubicBezTo>
                      <a:pt x="10877550" y="3170873"/>
                      <a:pt x="10562273" y="3228023"/>
                      <a:pt x="10240327" y="3248978"/>
                    </a:cubicBezTo>
                    <a:cubicBezTo>
                      <a:pt x="10189845" y="3250883"/>
                      <a:pt x="9434512" y="3210878"/>
                      <a:pt x="9317355" y="3191828"/>
                    </a:cubicBezTo>
                    <a:cubicBezTo>
                      <a:pt x="9153525" y="3165158"/>
                      <a:pt x="8992552" y="3122295"/>
                      <a:pt x="8830627" y="3085148"/>
                    </a:cubicBezTo>
                    <a:cubicBezTo>
                      <a:pt x="8827770" y="3084195"/>
                      <a:pt x="8547735" y="2997518"/>
                      <a:pt x="8441055" y="2957513"/>
                    </a:cubicBezTo>
                    <a:cubicBezTo>
                      <a:pt x="8285798" y="2900363"/>
                      <a:pt x="7646670" y="2621280"/>
                      <a:pt x="7615238" y="2605088"/>
                    </a:cubicBezTo>
                    <a:cubicBezTo>
                      <a:pt x="6972300" y="2286953"/>
                      <a:pt x="6367463" y="1905000"/>
                      <a:pt x="5779770" y="1497330"/>
                    </a:cubicBezTo>
                    <a:cubicBezTo>
                      <a:pt x="5065395" y="1002030"/>
                      <a:pt x="4297680" y="615315"/>
                      <a:pt x="3469005" y="353378"/>
                    </a:cubicBezTo>
                    <a:cubicBezTo>
                      <a:pt x="3279458" y="293370"/>
                      <a:pt x="2514600" y="93345"/>
                      <a:pt x="2181225" y="64770"/>
                    </a:cubicBezTo>
                    <a:cubicBezTo>
                      <a:pt x="2171700" y="63818"/>
                      <a:pt x="1553528" y="0"/>
                      <a:pt x="1381125" y="0"/>
                    </a:cubicBezTo>
                    <a:cubicBezTo>
                      <a:pt x="1359218" y="0"/>
                      <a:pt x="576263" y="8573"/>
                      <a:pt x="466725" y="26670"/>
                    </a:cubicBezTo>
                    <a:cubicBezTo>
                      <a:pt x="309563" y="36195"/>
                      <a:pt x="154305" y="55245"/>
                      <a:pt x="0" y="83820"/>
                    </a:cubicBezTo>
                    <a:cubicBezTo>
                      <a:pt x="0" y="814388"/>
                      <a:pt x="0" y="1544003"/>
                      <a:pt x="0" y="2274570"/>
                    </a:cubicBezTo>
                    <a:cubicBezTo>
                      <a:pt x="212408" y="2212658"/>
                      <a:pt x="430530" y="2172653"/>
                      <a:pt x="647700" y="2130743"/>
                    </a:cubicBezTo>
                    <a:cubicBezTo>
                      <a:pt x="647700" y="2130743"/>
                      <a:pt x="647700" y="2130743"/>
                      <a:pt x="647700" y="2130743"/>
                    </a:cubicBezTo>
                    <a:cubicBezTo>
                      <a:pt x="748665" y="2117408"/>
                      <a:pt x="1756410" y="2044065"/>
                      <a:pt x="1829753" y="2048828"/>
                    </a:cubicBezTo>
                    <a:cubicBezTo>
                      <a:pt x="2273618" y="2045970"/>
                      <a:pt x="2845118" y="2131695"/>
                      <a:pt x="3505200" y="2263140"/>
                    </a:cubicBezTo>
                    <a:cubicBezTo>
                      <a:pt x="3510915" y="2264093"/>
                      <a:pt x="3517583" y="2265998"/>
                      <a:pt x="3523298" y="2266950"/>
                    </a:cubicBezTo>
                    <a:cubicBezTo>
                      <a:pt x="3524250" y="2268855"/>
                      <a:pt x="3524250" y="2271713"/>
                      <a:pt x="3525203" y="2273618"/>
                    </a:cubicBezTo>
                    <a:cubicBezTo>
                      <a:pt x="3671888" y="2308860"/>
                      <a:pt x="3818573" y="2345055"/>
                      <a:pt x="3963353" y="2388870"/>
                    </a:cubicBezTo>
                    <a:cubicBezTo>
                      <a:pt x="4530090" y="2559368"/>
                      <a:pt x="5077778" y="2778443"/>
                      <a:pt x="5601653" y="3054668"/>
                    </a:cubicBezTo>
                    <a:cubicBezTo>
                      <a:pt x="5703570" y="3108960"/>
                      <a:pt x="6059805" y="3296603"/>
                      <a:pt x="6131243" y="3321368"/>
                    </a:cubicBezTo>
                    <a:cubicBezTo>
                      <a:pt x="6364605" y="3403283"/>
                      <a:pt x="6598920" y="3481388"/>
                      <a:pt x="6838950" y="3539490"/>
                    </a:cubicBezTo>
                    <a:lnTo>
                      <a:pt x="6838950" y="3539490"/>
                    </a:lnTo>
                    <a:cubicBezTo>
                      <a:pt x="7042785" y="3599498"/>
                      <a:pt x="7250430" y="3644265"/>
                      <a:pt x="7459028" y="3684270"/>
                    </a:cubicBezTo>
                    <a:cubicBezTo>
                      <a:pt x="7756208" y="3741420"/>
                      <a:pt x="8056245" y="3780473"/>
                      <a:pt x="8358188" y="3806190"/>
                    </a:cubicBezTo>
                    <a:cubicBezTo>
                      <a:pt x="8528685" y="3820478"/>
                      <a:pt x="9156382" y="3832860"/>
                      <a:pt x="9299257" y="3832860"/>
                    </a:cubicBezTo>
                    <a:cubicBezTo>
                      <a:pt x="9731693" y="3832860"/>
                      <a:pt x="10402252" y="3750945"/>
                      <a:pt x="11129962" y="3469005"/>
                    </a:cubicBezTo>
                    <a:cubicBezTo>
                      <a:pt x="11346180" y="3385185"/>
                      <a:pt x="11549062" y="3276600"/>
                      <a:pt x="11737658" y="3139440"/>
                    </a:cubicBezTo>
                    <a:cubicBezTo>
                      <a:pt x="11884342" y="3032760"/>
                      <a:pt x="12031980" y="2929890"/>
                      <a:pt x="12151042" y="2790825"/>
                    </a:cubicBezTo>
                    <a:cubicBezTo>
                      <a:pt x="12185333" y="2749868"/>
                      <a:pt x="12198667" y="2704148"/>
                      <a:pt x="12189142" y="264699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0309ABF-4CC7-44F7-9A48-F67189F0D932}"/>
                  </a:ext>
                </a:extLst>
              </p:cNvPr>
              <p:cNvSpPr/>
              <p:nvPr/>
            </p:nvSpPr>
            <p:spPr>
              <a:xfrm>
                <a:off x="-953" y="3549998"/>
                <a:ext cx="5915025" cy="1371600"/>
              </a:xfrm>
              <a:custGeom>
                <a:avLst/>
                <a:gdLst>
                  <a:gd name="connsiteX0" fmla="*/ 5905500 w 5915025"/>
                  <a:gd name="connsiteY0" fmla="*/ 1174801 h 1371600"/>
                  <a:gd name="connsiteX1" fmla="*/ 5602605 w 5915025"/>
                  <a:gd name="connsiteY1" fmla="*/ 1006209 h 1371600"/>
                  <a:gd name="connsiteX2" fmla="*/ 3964305 w 5915025"/>
                  <a:gd name="connsiteY2" fmla="*/ 340411 h 1371600"/>
                  <a:gd name="connsiteX3" fmla="*/ 3505200 w 5915025"/>
                  <a:gd name="connsiteY3" fmla="*/ 214681 h 1371600"/>
                  <a:gd name="connsiteX4" fmla="*/ 3086100 w 5915025"/>
                  <a:gd name="connsiteY4" fmla="*/ 128956 h 1371600"/>
                  <a:gd name="connsiteX5" fmla="*/ 1829753 w 5915025"/>
                  <a:gd name="connsiteY5" fmla="*/ 369 h 1371600"/>
                  <a:gd name="connsiteX6" fmla="*/ 951548 w 5915025"/>
                  <a:gd name="connsiteY6" fmla="*/ 44183 h 1371600"/>
                  <a:gd name="connsiteX7" fmla="*/ 647700 w 5915025"/>
                  <a:gd name="connsiteY7" fmla="*/ 82283 h 1371600"/>
                  <a:gd name="connsiteX8" fmla="*/ 0 w 5915025"/>
                  <a:gd name="connsiteY8" fmla="*/ 226111 h 1371600"/>
                  <a:gd name="connsiteX9" fmla="*/ 0 w 5915025"/>
                  <a:gd name="connsiteY9" fmla="*/ 921436 h 1371600"/>
                  <a:gd name="connsiteX10" fmla="*/ 27623 w 5915025"/>
                  <a:gd name="connsiteY10" fmla="*/ 916673 h 1371600"/>
                  <a:gd name="connsiteX11" fmla="*/ 1003935 w 5915025"/>
                  <a:gd name="connsiteY11" fmla="*/ 671881 h 1371600"/>
                  <a:gd name="connsiteX12" fmla="*/ 2651760 w 5915025"/>
                  <a:gd name="connsiteY12" fmla="*/ 605206 h 1371600"/>
                  <a:gd name="connsiteX13" fmla="*/ 3636645 w 5915025"/>
                  <a:gd name="connsiteY13" fmla="*/ 733794 h 1371600"/>
                  <a:gd name="connsiteX14" fmla="*/ 5668328 w 5915025"/>
                  <a:gd name="connsiteY14" fmla="*/ 1356729 h 1371600"/>
                  <a:gd name="connsiteX15" fmla="*/ 5753100 w 5915025"/>
                  <a:gd name="connsiteY15" fmla="*/ 1371969 h 1371600"/>
                  <a:gd name="connsiteX16" fmla="*/ 4879658 w 5915025"/>
                  <a:gd name="connsiteY16" fmla="*/ 926198 h 1371600"/>
                  <a:gd name="connsiteX17" fmla="*/ 3968115 w 5915025"/>
                  <a:gd name="connsiteY17" fmla="*/ 569963 h 1371600"/>
                  <a:gd name="connsiteX18" fmla="*/ 5295900 w 5915025"/>
                  <a:gd name="connsiteY18" fmla="*/ 950011 h 1371600"/>
                  <a:gd name="connsiteX19" fmla="*/ 5700713 w 5915025"/>
                  <a:gd name="connsiteY19" fmla="*/ 1102411 h 1371600"/>
                  <a:gd name="connsiteX20" fmla="*/ 5920740 w 5915025"/>
                  <a:gd name="connsiteY20" fmla="*/ 1190041 h 1371600"/>
                  <a:gd name="connsiteX21" fmla="*/ 5905500 w 5915025"/>
                  <a:gd name="connsiteY21" fmla="*/ 1174801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5025" h="1371600">
                    <a:moveTo>
                      <a:pt x="5905500" y="1174801"/>
                    </a:moveTo>
                    <a:cubicBezTo>
                      <a:pt x="5804535" y="1117651"/>
                      <a:pt x="5704523" y="1059548"/>
                      <a:pt x="5602605" y="1006209"/>
                    </a:cubicBezTo>
                    <a:cubicBezTo>
                      <a:pt x="5078730" y="729984"/>
                      <a:pt x="4531043" y="511861"/>
                      <a:pt x="3964305" y="340411"/>
                    </a:cubicBezTo>
                    <a:cubicBezTo>
                      <a:pt x="3819525" y="296596"/>
                      <a:pt x="3510915" y="215633"/>
                      <a:pt x="3505200" y="214681"/>
                    </a:cubicBezTo>
                    <a:cubicBezTo>
                      <a:pt x="3494723" y="214681"/>
                      <a:pt x="3216593" y="154674"/>
                      <a:pt x="3086100" y="128956"/>
                    </a:cubicBezTo>
                    <a:cubicBezTo>
                      <a:pt x="2921318" y="96571"/>
                      <a:pt x="2266950" y="18466"/>
                      <a:pt x="1829753" y="369"/>
                    </a:cubicBezTo>
                    <a:cubicBezTo>
                      <a:pt x="1756410" y="-4394"/>
                      <a:pt x="1012508" y="38469"/>
                      <a:pt x="951548" y="44183"/>
                    </a:cubicBezTo>
                    <a:cubicBezTo>
                      <a:pt x="849630" y="53708"/>
                      <a:pt x="748665" y="69901"/>
                      <a:pt x="647700" y="82283"/>
                    </a:cubicBezTo>
                    <a:cubicBezTo>
                      <a:pt x="430530" y="124194"/>
                      <a:pt x="212408" y="164199"/>
                      <a:pt x="0" y="226111"/>
                    </a:cubicBezTo>
                    <a:cubicBezTo>
                      <a:pt x="0" y="457569"/>
                      <a:pt x="0" y="689979"/>
                      <a:pt x="0" y="921436"/>
                    </a:cubicBezTo>
                    <a:cubicBezTo>
                      <a:pt x="9525" y="919531"/>
                      <a:pt x="19050" y="919531"/>
                      <a:pt x="27623" y="916673"/>
                    </a:cubicBezTo>
                    <a:cubicBezTo>
                      <a:pt x="345758" y="806184"/>
                      <a:pt x="671513" y="728079"/>
                      <a:pt x="1003935" y="671881"/>
                    </a:cubicBezTo>
                    <a:cubicBezTo>
                      <a:pt x="1211580" y="636638"/>
                      <a:pt x="2363153" y="583298"/>
                      <a:pt x="2651760" y="605206"/>
                    </a:cubicBezTo>
                    <a:cubicBezTo>
                      <a:pt x="2884170" y="623304"/>
                      <a:pt x="3548063" y="715696"/>
                      <a:pt x="3636645" y="733794"/>
                    </a:cubicBezTo>
                    <a:cubicBezTo>
                      <a:pt x="4334828" y="871906"/>
                      <a:pt x="5013008" y="1078598"/>
                      <a:pt x="5668328" y="1356729"/>
                    </a:cubicBezTo>
                    <a:cubicBezTo>
                      <a:pt x="5720715" y="1378636"/>
                      <a:pt x="5720715" y="1378636"/>
                      <a:pt x="5753100" y="1371969"/>
                    </a:cubicBezTo>
                    <a:cubicBezTo>
                      <a:pt x="5472113" y="1197661"/>
                      <a:pt x="5177790" y="1058596"/>
                      <a:pt x="4879658" y="926198"/>
                    </a:cubicBezTo>
                    <a:cubicBezTo>
                      <a:pt x="4581525" y="793801"/>
                      <a:pt x="4275773" y="680454"/>
                      <a:pt x="3968115" y="569963"/>
                    </a:cubicBezTo>
                    <a:cubicBezTo>
                      <a:pt x="4411980" y="657594"/>
                      <a:pt x="5289233" y="941438"/>
                      <a:pt x="5295900" y="950011"/>
                    </a:cubicBezTo>
                    <a:cubicBezTo>
                      <a:pt x="5434013" y="990969"/>
                      <a:pt x="5566410" y="1050023"/>
                      <a:pt x="5700713" y="1102411"/>
                    </a:cubicBezTo>
                    <a:cubicBezTo>
                      <a:pt x="5744528" y="1119556"/>
                      <a:pt x="5894070" y="1192898"/>
                      <a:pt x="5920740" y="1190041"/>
                    </a:cubicBezTo>
                    <a:cubicBezTo>
                      <a:pt x="5916930" y="1185279"/>
                      <a:pt x="5912168" y="1178611"/>
                      <a:pt x="5905500" y="117480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7ED828F-D50C-47E6-9CE8-85238F75A386}"/>
                </a:ext>
              </a:extLst>
            </p:cNvPr>
            <p:cNvSpPr/>
            <p:nvPr/>
          </p:nvSpPr>
          <p:spPr>
            <a:xfrm>
              <a:off x="-3146" y="3925479"/>
              <a:ext cx="8373665" cy="2439302"/>
            </a:xfrm>
            <a:custGeom>
              <a:avLst/>
              <a:gdLst>
                <a:gd name="connsiteX0" fmla="*/ 1384936 w 8373665"/>
                <a:gd name="connsiteY0" fmla="*/ 0 h 2439302"/>
                <a:gd name="connsiteX1" fmla="*/ 2187243 w 8373665"/>
                <a:gd name="connsiteY1" fmla="*/ 54074 h 2439302"/>
                <a:gd name="connsiteX2" fmla="*/ 3478575 w 8373665"/>
                <a:gd name="connsiteY2" fmla="*/ 295021 h 2439302"/>
                <a:gd name="connsiteX3" fmla="*/ 5795715 w 8373665"/>
                <a:gd name="connsiteY3" fmla="*/ 1250062 h 2439302"/>
                <a:gd name="connsiteX4" fmla="*/ 7636247 w 8373665"/>
                <a:gd name="connsiteY4" fmla="*/ 2174885 h 2439302"/>
                <a:gd name="connsiteX5" fmla="*/ 8273705 w 8373665"/>
                <a:gd name="connsiteY5" fmla="*/ 2404910 h 2439302"/>
                <a:gd name="connsiteX6" fmla="*/ 8373665 w 8373665"/>
                <a:gd name="connsiteY6" fmla="*/ 2439302 h 2439302"/>
                <a:gd name="connsiteX7" fmla="*/ 8364039 w 8373665"/>
                <a:gd name="connsiteY7" fmla="*/ 2436304 h 2439302"/>
                <a:gd name="connsiteX8" fmla="*/ 7616993 w 8373665"/>
                <a:gd name="connsiteY8" fmla="*/ 2180936 h 2439302"/>
                <a:gd name="connsiteX9" fmla="*/ 5781525 w 8373665"/>
                <a:gd name="connsiteY9" fmla="*/ 1301144 h 2439302"/>
                <a:gd name="connsiteX10" fmla="*/ 3470760 w 8373665"/>
                <a:gd name="connsiteY10" fmla="*/ 392606 h 2439302"/>
                <a:gd name="connsiteX11" fmla="*/ 2182980 w 8373665"/>
                <a:gd name="connsiteY11" fmla="*/ 163391 h 2439302"/>
                <a:gd name="connsiteX12" fmla="*/ 1382880 w 8373665"/>
                <a:gd name="connsiteY12" fmla="*/ 111950 h 2439302"/>
                <a:gd name="connsiteX13" fmla="*/ 468480 w 8373665"/>
                <a:gd name="connsiteY13" fmla="*/ 133132 h 2439302"/>
                <a:gd name="connsiteX14" fmla="*/ 1755 w 8373665"/>
                <a:gd name="connsiteY14" fmla="*/ 178521 h 2439302"/>
                <a:gd name="connsiteX15" fmla="*/ 1755 w 8373665"/>
                <a:gd name="connsiteY15" fmla="*/ 1898588 h 2439302"/>
                <a:gd name="connsiteX16" fmla="*/ 0 w 8373665"/>
                <a:gd name="connsiteY16" fmla="*/ 1898948 h 2439302"/>
                <a:gd name="connsiteX17" fmla="*/ 0 w 8373665"/>
                <a:gd name="connsiteY17" fmla="*/ 69978 h 2439302"/>
                <a:gd name="connsiteX18" fmla="*/ 468013 w 8373665"/>
                <a:gd name="connsiteY18" fmla="*/ 22266 h 2439302"/>
                <a:gd name="connsiteX19" fmla="*/ 1384936 w 8373665"/>
                <a:gd name="connsiteY19" fmla="*/ 0 h 243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73665" h="2439302">
                  <a:moveTo>
                    <a:pt x="1384936" y="0"/>
                  </a:moveTo>
                  <a:cubicBezTo>
                    <a:pt x="1557814" y="0"/>
                    <a:pt x="2177692" y="53279"/>
                    <a:pt x="2187243" y="54074"/>
                  </a:cubicBezTo>
                  <a:cubicBezTo>
                    <a:pt x="2521538" y="77930"/>
                    <a:pt x="3288505" y="244923"/>
                    <a:pt x="3478575" y="295021"/>
                  </a:cubicBezTo>
                  <a:cubicBezTo>
                    <a:pt x="4309537" y="513702"/>
                    <a:pt x="5079369" y="836555"/>
                    <a:pt x="5795715" y="1250062"/>
                  </a:cubicBezTo>
                  <a:cubicBezTo>
                    <a:pt x="6385030" y="1590409"/>
                    <a:pt x="6991535" y="1909286"/>
                    <a:pt x="7636247" y="2174885"/>
                  </a:cubicBezTo>
                  <a:cubicBezTo>
                    <a:pt x="7659886" y="2185023"/>
                    <a:pt x="8026297" y="2318618"/>
                    <a:pt x="8273705" y="2404910"/>
                  </a:cubicBezTo>
                  <a:lnTo>
                    <a:pt x="8373665" y="2439302"/>
                  </a:lnTo>
                  <a:lnTo>
                    <a:pt x="8364039" y="2436304"/>
                  </a:lnTo>
                  <a:cubicBezTo>
                    <a:pt x="8137266" y="2363296"/>
                    <a:pt x="7644496" y="2192188"/>
                    <a:pt x="7616993" y="2180936"/>
                  </a:cubicBezTo>
                  <a:cubicBezTo>
                    <a:pt x="6974055" y="1928270"/>
                    <a:pt x="6369219" y="1624919"/>
                    <a:pt x="5781525" y="1301144"/>
                  </a:cubicBezTo>
                  <a:cubicBezTo>
                    <a:pt x="5067150" y="907772"/>
                    <a:pt x="4299435" y="600639"/>
                    <a:pt x="3470760" y="392606"/>
                  </a:cubicBezTo>
                  <a:cubicBezTo>
                    <a:pt x="3281213" y="344947"/>
                    <a:pt x="2516356" y="186086"/>
                    <a:pt x="2182980" y="163391"/>
                  </a:cubicBezTo>
                  <a:cubicBezTo>
                    <a:pt x="2173455" y="162635"/>
                    <a:pt x="1555283" y="111950"/>
                    <a:pt x="1382880" y="111950"/>
                  </a:cubicBezTo>
                  <a:cubicBezTo>
                    <a:pt x="1360973" y="111950"/>
                    <a:pt x="578019" y="118759"/>
                    <a:pt x="468480" y="133132"/>
                  </a:cubicBezTo>
                  <a:cubicBezTo>
                    <a:pt x="311318" y="140697"/>
                    <a:pt x="156060" y="155826"/>
                    <a:pt x="1755" y="178521"/>
                  </a:cubicBezTo>
                  <a:lnTo>
                    <a:pt x="1755" y="1898588"/>
                  </a:lnTo>
                  <a:lnTo>
                    <a:pt x="0" y="1898948"/>
                  </a:lnTo>
                  <a:cubicBezTo>
                    <a:pt x="0" y="1289027"/>
                    <a:pt x="0" y="679900"/>
                    <a:pt x="0" y="69978"/>
                  </a:cubicBezTo>
                  <a:cubicBezTo>
                    <a:pt x="154731" y="46122"/>
                    <a:pt x="310417" y="30218"/>
                    <a:pt x="468013" y="22266"/>
                  </a:cubicBezTo>
                  <a:cubicBezTo>
                    <a:pt x="577853" y="7157"/>
                    <a:pt x="1362968" y="0"/>
                    <a:pt x="13849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316EBCC-FC65-4E99-B0E7-26C8006C5613}"/>
                </a:ext>
              </a:extLst>
            </p:cNvPr>
            <p:cNvSpPr/>
            <p:nvPr/>
          </p:nvSpPr>
          <p:spPr>
            <a:xfrm>
              <a:off x="5400296" y="5939303"/>
              <a:ext cx="6785839" cy="798186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7" name="Oval 396">
            <a:extLst>
              <a:ext uri="{FF2B5EF4-FFF2-40B4-BE49-F238E27FC236}">
                <a16:creationId xmlns:a16="http://schemas.microsoft.com/office/drawing/2014/main" id="{FF1C2410-8239-4CC9-A974-074BEEBDE0C6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38B78EB2-C665-41D3-B81F-591E2A88BDEC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Chord 398">
            <a:extLst>
              <a:ext uri="{FF2B5EF4-FFF2-40B4-BE49-F238E27FC236}">
                <a16:creationId xmlns:a16="http://schemas.microsoft.com/office/drawing/2014/main" id="{D247781B-136F-4851-843B-F4CA5D814057}"/>
              </a:ext>
            </a:extLst>
          </p:cNvPr>
          <p:cNvSpPr/>
          <p:nvPr/>
        </p:nvSpPr>
        <p:spPr>
          <a:xfrm>
            <a:off x="7393628" y="5763577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74F8737-877D-44A1-96FA-332073373BCD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28DC8FB9-559E-4914-9461-64DFB59B3929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Chord 401">
            <a:extLst>
              <a:ext uri="{FF2B5EF4-FFF2-40B4-BE49-F238E27FC236}">
                <a16:creationId xmlns:a16="http://schemas.microsoft.com/office/drawing/2014/main" id="{3C3D465C-9B15-468F-8ACB-64184D90AFDF}"/>
              </a:ext>
            </a:extLst>
          </p:cNvPr>
          <p:cNvSpPr/>
          <p:nvPr/>
        </p:nvSpPr>
        <p:spPr>
          <a:xfrm>
            <a:off x="-1045273" y="4745071"/>
            <a:ext cx="2121738" cy="2121738"/>
          </a:xfrm>
          <a:prstGeom prst="chord">
            <a:avLst>
              <a:gd name="adj1" fmla="val 16143856"/>
              <a:gd name="adj2" fmla="val 547365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74FC5B2C-91FA-4BDC-904A-7FBF5E9FE4CD}"/>
              </a:ext>
            </a:extLst>
          </p:cNvPr>
          <p:cNvSpPr/>
          <p:nvPr/>
        </p:nvSpPr>
        <p:spPr>
          <a:xfrm>
            <a:off x="3742364" y="4841417"/>
            <a:ext cx="962308" cy="9623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74566E0-6CBC-416D-80E4-A4DEAE36D71B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CA99BF4-A745-405E-B005-3BD12D3D8E49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C49C93BC-E520-457B-9EBA-E4BCDF2FB7C4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CD091B21-FA27-451B-ADC4-DCEFA8E2C329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2B68114F-8910-48B3-AEB3-FC20586E39DC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E368C620-9726-4CCF-A0F2-E7F656242FC1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785F3BF7-06B0-4ED6-99A7-8CDAD372C356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8AAD40CC-E01C-486A-A9D1-3C0E074D1195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hord 411">
            <a:extLst>
              <a:ext uri="{FF2B5EF4-FFF2-40B4-BE49-F238E27FC236}">
                <a16:creationId xmlns:a16="http://schemas.microsoft.com/office/drawing/2014/main" id="{76F12C84-42BD-4B2F-A51A-C8C2779F3D14}"/>
              </a:ext>
            </a:extLst>
          </p:cNvPr>
          <p:cNvSpPr/>
          <p:nvPr/>
        </p:nvSpPr>
        <p:spPr>
          <a:xfrm rot="10800000">
            <a:off x="9259339" y="-1101711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3D388600-F15F-4F81-9B4A-68AA0D3B13F5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6A4DB6EE-4C58-45E9-B481-6136CDC486A7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9BAA264-D5AB-4103-9197-45E6CFE46199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F4F35ECB-1730-49E3-B79E-799BA338EA42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ADD1E8FC-E10C-4CD9-9399-1889CF295034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A19C330-744D-45DD-9A0F-DB162F2A49A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CE1280B-4981-4843-B4C6-991944FB31A7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8100CF61-F101-46AB-B1AA-9E0EFA56545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3D29A4A4-F7AA-4DB9-9083-2D40F1FBAB8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EB93909C-7E89-4A71-A703-5CF038A07B3C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9EC30C8C-2EBB-403B-AC2C-2A1FAE54EB08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1EBE3AC2-4215-4ECB-812A-5E312393F472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053D0694-84ED-41E3-B9E2-59912B7245D9}"/>
              </a:ext>
            </a:extLst>
          </p:cNvPr>
          <p:cNvGrpSpPr/>
          <p:nvPr/>
        </p:nvGrpSpPr>
        <p:grpSpPr>
          <a:xfrm>
            <a:off x="3897923" y="1031874"/>
            <a:ext cx="4237028" cy="2047282"/>
            <a:chOff x="3897923" y="1031874"/>
            <a:chExt cx="4237028" cy="2047282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D7994479-5D67-41F8-9C55-8A1BEABB4A53}"/>
                </a:ext>
              </a:extLst>
            </p:cNvPr>
            <p:cNvGrpSpPr/>
            <p:nvPr/>
          </p:nvGrpSpPr>
          <p:grpSpPr>
            <a:xfrm>
              <a:off x="5130243" y="1779420"/>
              <a:ext cx="979496" cy="1186636"/>
              <a:chOff x="5966554" y="1888017"/>
              <a:chExt cx="893221" cy="1082116"/>
            </a:xfrm>
          </p:grpSpPr>
          <p:sp>
            <p:nvSpPr>
              <p:cNvPr id="290" name="Graphic 12">
                <a:extLst>
                  <a:ext uri="{FF2B5EF4-FFF2-40B4-BE49-F238E27FC236}">
                    <a16:creationId xmlns:a16="http://schemas.microsoft.com/office/drawing/2014/main" id="{0D3033F6-D2A2-4FEF-B2AC-8705BB9A7CDF}"/>
                  </a:ext>
                </a:extLst>
              </p:cNvPr>
              <p:cNvSpPr/>
              <p:nvPr/>
            </p:nvSpPr>
            <p:spPr>
              <a:xfrm>
                <a:off x="5966554" y="1888017"/>
                <a:ext cx="573868" cy="326290"/>
              </a:xfrm>
              <a:custGeom>
                <a:avLst/>
                <a:gdLst>
                  <a:gd name="connsiteX0" fmla="*/ 11922847 w 11944350"/>
                  <a:gd name="connsiteY0" fmla="*/ 958396 h 6791325"/>
                  <a:gd name="connsiteX1" fmla="*/ 9884497 w 11944350"/>
                  <a:gd name="connsiteY1" fmla="*/ 6848 h 6791325"/>
                  <a:gd name="connsiteX2" fmla="*/ 6293573 w 11944350"/>
                  <a:gd name="connsiteY2" fmla="*/ 1401308 h 6791325"/>
                  <a:gd name="connsiteX3" fmla="*/ 1673948 w 11944350"/>
                  <a:gd name="connsiteY3" fmla="*/ 996496 h 6791325"/>
                  <a:gd name="connsiteX4" fmla="*/ 1488210 w 11944350"/>
                  <a:gd name="connsiteY4" fmla="*/ 2358571 h 6791325"/>
                  <a:gd name="connsiteX5" fmla="*/ 1841588 w 11944350"/>
                  <a:gd name="connsiteY5" fmla="*/ 3539671 h 6791325"/>
                  <a:gd name="connsiteX6" fmla="*/ 155663 w 11944350"/>
                  <a:gd name="connsiteY6" fmla="*/ 4530271 h 6791325"/>
                  <a:gd name="connsiteX7" fmla="*/ 1294853 w 11944350"/>
                  <a:gd name="connsiteY7" fmla="*/ 6156188 h 6791325"/>
                  <a:gd name="connsiteX8" fmla="*/ 1816823 w 11944350"/>
                  <a:gd name="connsiteY8" fmla="*/ 6426699 h 6791325"/>
                  <a:gd name="connsiteX9" fmla="*/ 2181630 w 11944350"/>
                  <a:gd name="connsiteY9" fmla="*/ 6753406 h 6791325"/>
                  <a:gd name="connsiteX10" fmla="*/ 2930295 w 11944350"/>
                  <a:gd name="connsiteY10" fmla="*/ 6784838 h 6791325"/>
                  <a:gd name="connsiteX11" fmla="*/ 2451188 w 11944350"/>
                  <a:gd name="connsiteY11" fmla="*/ 6126661 h 6791325"/>
                  <a:gd name="connsiteX12" fmla="*/ 2352128 w 11944350"/>
                  <a:gd name="connsiteY12" fmla="*/ 5419906 h 6791325"/>
                  <a:gd name="connsiteX13" fmla="*/ 3638003 w 11944350"/>
                  <a:gd name="connsiteY13" fmla="*/ 4676003 h 6791325"/>
                  <a:gd name="connsiteX14" fmla="*/ 3425595 w 11944350"/>
                  <a:gd name="connsiteY14" fmla="*/ 3607298 h 6791325"/>
                  <a:gd name="connsiteX15" fmla="*/ 5353456 w 11944350"/>
                  <a:gd name="connsiteY15" fmla="*/ 3782558 h 6791325"/>
                  <a:gd name="connsiteX16" fmla="*/ 7006995 w 11944350"/>
                  <a:gd name="connsiteY16" fmla="*/ 3392986 h 6791325"/>
                  <a:gd name="connsiteX17" fmla="*/ 8492895 w 11944350"/>
                  <a:gd name="connsiteY17" fmla="*/ 2407148 h 6791325"/>
                  <a:gd name="connsiteX18" fmla="*/ 10588395 w 11944350"/>
                  <a:gd name="connsiteY18" fmla="*/ 2607173 h 6791325"/>
                  <a:gd name="connsiteX19" fmla="*/ 11922847 w 11944350"/>
                  <a:gd name="connsiteY19" fmla="*/ 958396 h 679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50" h="6791325">
                    <a:moveTo>
                      <a:pt x="11922847" y="958396"/>
                    </a:moveTo>
                    <a:cubicBezTo>
                      <a:pt x="11710441" y="147818"/>
                      <a:pt x="10620780" y="-40777"/>
                      <a:pt x="9884497" y="6848"/>
                    </a:cubicBezTo>
                    <a:cubicBezTo>
                      <a:pt x="8818650" y="76381"/>
                      <a:pt x="7229881" y="1044121"/>
                      <a:pt x="6293573" y="1401308"/>
                    </a:cubicBezTo>
                    <a:cubicBezTo>
                      <a:pt x="4570501" y="2059486"/>
                      <a:pt x="3269385" y="-370342"/>
                      <a:pt x="1673948" y="996496"/>
                    </a:cubicBezTo>
                    <a:cubicBezTo>
                      <a:pt x="1366290" y="1260338"/>
                      <a:pt x="1319618" y="1964236"/>
                      <a:pt x="1488210" y="2358571"/>
                    </a:cubicBezTo>
                    <a:cubicBezTo>
                      <a:pt x="1616798" y="2657656"/>
                      <a:pt x="1783485" y="3209153"/>
                      <a:pt x="1841588" y="3539671"/>
                    </a:cubicBezTo>
                    <a:cubicBezTo>
                      <a:pt x="1971128" y="4275953"/>
                      <a:pt x="487133" y="3938768"/>
                      <a:pt x="155663" y="4530271"/>
                    </a:cubicBezTo>
                    <a:cubicBezTo>
                      <a:pt x="-386310" y="5498011"/>
                      <a:pt x="607148" y="5906633"/>
                      <a:pt x="1294853" y="6156188"/>
                    </a:cubicBezTo>
                    <a:cubicBezTo>
                      <a:pt x="1482495" y="6223816"/>
                      <a:pt x="1677758" y="6279061"/>
                      <a:pt x="1816823" y="6426699"/>
                    </a:cubicBezTo>
                    <a:cubicBezTo>
                      <a:pt x="1829205" y="6440033"/>
                      <a:pt x="2205443" y="6767693"/>
                      <a:pt x="2181630" y="6753406"/>
                    </a:cubicBezTo>
                    <a:cubicBezTo>
                      <a:pt x="2294025" y="6823891"/>
                      <a:pt x="2802660" y="6784838"/>
                      <a:pt x="2930295" y="6784838"/>
                    </a:cubicBezTo>
                    <a:cubicBezTo>
                      <a:pt x="2831235" y="6709591"/>
                      <a:pt x="2550248" y="6259058"/>
                      <a:pt x="2451188" y="6126661"/>
                    </a:cubicBezTo>
                    <a:cubicBezTo>
                      <a:pt x="2279738" y="5898061"/>
                      <a:pt x="2165438" y="5698036"/>
                      <a:pt x="2352128" y="5419906"/>
                    </a:cubicBezTo>
                    <a:cubicBezTo>
                      <a:pt x="2632163" y="5002711"/>
                      <a:pt x="3646575" y="5310368"/>
                      <a:pt x="3638003" y="4676003"/>
                    </a:cubicBezTo>
                    <a:cubicBezTo>
                      <a:pt x="3631335" y="4198801"/>
                      <a:pt x="2949345" y="4121648"/>
                      <a:pt x="3425595" y="3607298"/>
                    </a:cubicBezTo>
                    <a:cubicBezTo>
                      <a:pt x="3972330" y="3016748"/>
                      <a:pt x="4710518" y="3607298"/>
                      <a:pt x="5353456" y="3782558"/>
                    </a:cubicBezTo>
                    <a:cubicBezTo>
                      <a:pt x="5906858" y="3934006"/>
                      <a:pt x="6559320" y="3850186"/>
                      <a:pt x="7006995" y="3392986"/>
                    </a:cubicBezTo>
                    <a:cubicBezTo>
                      <a:pt x="7565160" y="2821486"/>
                      <a:pt x="7475626" y="2466203"/>
                      <a:pt x="8492895" y="2407148"/>
                    </a:cubicBezTo>
                    <a:cubicBezTo>
                      <a:pt x="9212985" y="2365238"/>
                      <a:pt x="9866400" y="2736713"/>
                      <a:pt x="10588395" y="2607173"/>
                    </a:cubicBezTo>
                    <a:cubicBezTo>
                      <a:pt x="11225618" y="2491921"/>
                      <a:pt x="12105728" y="1653721"/>
                      <a:pt x="11922847" y="958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45093142-4C00-4C99-99C5-C988AAE06B9E}"/>
                  </a:ext>
                </a:extLst>
              </p:cNvPr>
              <p:cNvGrpSpPr/>
              <p:nvPr/>
            </p:nvGrpSpPr>
            <p:grpSpPr>
              <a:xfrm>
                <a:off x="5973140" y="2116070"/>
                <a:ext cx="886635" cy="854063"/>
                <a:chOff x="6892390" y="1213970"/>
                <a:chExt cx="4754685" cy="4580013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400080F0-F09F-4D70-AD36-4F8957A000F8}"/>
                    </a:ext>
                  </a:extLst>
                </p:cNvPr>
                <p:cNvGrpSpPr/>
                <p:nvPr/>
              </p:nvGrpSpPr>
              <p:grpSpPr>
                <a:xfrm>
                  <a:off x="6892390" y="1621878"/>
                  <a:ext cx="1097280" cy="4172105"/>
                  <a:chOff x="6599258" y="1944858"/>
                  <a:chExt cx="1097280" cy="4172105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DDF2859-9AE5-471D-A6D4-A36E95731AE3}"/>
                      </a:ext>
                    </a:extLst>
                  </p:cNvPr>
                  <p:cNvSpPr/>
                  <p:nvPr/>
                </p:nvSpPr>
                <p:spPr>
                  <a:xfrm>
                    <a:off x="6599259" y="3642459"/>
                    <a:ext cx="1097279" cy="247099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55EB97B-6EFC-4DF1-80FD-E5BD1593B7FA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40420"/>
                    <a:ext cx="548640" cy="24730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75A3CC07-968A-4E5C-A671-69CE7092C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01135" y="1944858"/>
                    <a:ext cx="640082" cy="1722534"/>
                    <a:chOff x="6913575" y="1813492"/>
                    <a:chExt cx="405185" cy="2497948"/>
                  </a:xfrm>
                </p:grpSpPr>
                <p:grpSp>
                  <p:nvGrpSpPr>
                    <p:cNvPr id="284" name="Group 283">
                      <a:extLst>
                        <a:ext uri="{FF2B5EF4-FFF2-40B4-BE49-F238E27FC236}">
                          <a16:creationId xmlns:a16="http://schemas.microsoft.com/office/drawing/2014/main" id="{B2C4DA12-63D3-4AA6-8231-05DB76526F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6" y="2297867"/>
                      <a:ext cx="405184" cy="2013573"/>
                      <a:chOff x="2507828" y="1738469"/>
                      <a:chExt cx="405184" cy="214763"/>
                    </a:xfrm>
                  </p:grpSpPr>
                  <p:sp>
                    <p:nvSpPr>
                      <p:cNvPr id="288" name="Rectangle 287">
                        <a:extLst>
                          <a:ext uri="{FF2B5EF4-FFF2-40B4-BE49-F238E27FC236}">
                            <a16:creationId xmlns:a16="http://schemas.microsoft.com/office/drawing/2014/main" id="{18FF0EC5-B333-4F9C-9F1B-36DC699A9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38470"/>
                        <a:ext cx="405184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D901716F-8780-4694-B81D-AC9B20B3C5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20" y="1738469"/>
                        <a:ext cx="202592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5" name="Group 284">
                      <a:extLst>
                        <a:ext uri="{FF2B5EF4-FFF2-40B4-BE49-F238E27FC236}">
                          <a16:creationId xmlns:a16="http://schemas.microsoft.com/office/drawing/2014/main" id="{CBC26D51-19A6-490E-B64A-B8B0BAED33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5" y="1813492"/>
                      <a:ext cx="405184" cy="529407"/>
                      <a:chOff x="2507827" y="1488604"/>
                      <a:chExt cx="405184" cy="348318"/>
                    </a:xfrm>
                  </p:grpSpPr>
                  <p:sp>
                    <p:nvSpPr>
                      <p:cNvPr id="286" name="Rectangle 285">
                        <a:extLst>
                          <a:ext uri="{FF2B5EF4-FFF2-40B4-BE49-F238E27FC236}">
                            <a16:creationId xmlns:a16="http://schemas.microsoft.com/office/drawing/2014/main" id="{B371B5BC-D65C-4A9D-9149-31218CEC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7" y="1488604"/>
                        <a:ext cx="405184" cy="34831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7" name="Rectangle 286">
                        <a:extLst>
                          <a:ext uri="{FF2B5EF4-FFF2-40B4-BE49-F238E27FC236}">
                            <a16:creationId xmlns:a16="http://schemas.microsoft.com/office/drawing/2014/main" id="{38B521E9-BDAA-4365-8DF8-5DDE8006F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17" y="1488604"/>
                        <a:ext cx="202592" cy="34831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B06EC529-CDA6-4074-A561-991BC0F0C23C}"/>
                      </a:ext>
                    </a:extLst>
                  </p:cNvPr>
                  <p:cNvSpPr/>
                  <p:nvPr/>
                </p:nvSpPr>
                <p:spPr>
                  <a:xfrm>
                    <a:off x="6750212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D736C43-8CF3-42F9-873F-16A31AF18C0C}"/>
                      </a:ext>
                    </a:extLst>
                  </p:cNvPr>
                  <p:cNvSpPr/>
                  <p:nvPr/>
                </p:nvSpPr>
                <p:spPr>
                  <a:xfrm>
                    <a:off x="7318193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A184E357-E4FA-4B76-B659-7D02484E99BF}"/>
                      </a:ext>
                    </a:extLst>
                  </p:cNvPr>
                  <p:cNvSpPr/>
                  <p:nvPr/>
                </p:nvSpPr>
                <p:spPr>
                  <a:xfrm>
                    <a:off x="6599258" y="3640999"/>
                    <a:ext cx="1097280" cy="2112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CEC2B666-9DD9-4022-B76D-C1741B54BC64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37243"/>
                    <a:ext cx="548640" cy="215031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9E4BB500-C3B7-4D6B-9A9A-4CCB9F5F106C}"/>
                    </a:ext>
                  </a:extLst>
                </p:cNvPr>
                <p:cNvGrpSpPr/>
                <p:nvPr/>
              </p:nvGrpSpPr>
              <p:grpSpPr>
                <a:xfrm>
                  <a:off x="7989475" y="3551655"/>
                  <a:ext cx="3657600" cy="2238823"/>
                  <a:chOff x="9073712" y="3504421"/>
                  <a:chExt cx="3657600" cy="2238823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279D5B4-C556-4095-9A6E-74268C85EA9C}"/>
                      </a:ext>
                    </a:extLst>
                  </p:cNvPr>
                  <p:cNvSpPr/>
                  <p:nvPr/>
                </p:nvSpPr>
                <p:spPr>
                  <a:xfrm>
                    <a:off x="9073712" y="3504421"/>
                    <a:ext cx="3657600" cy="2238823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0F043A14-EAA9-4AE6-8C7D-F3F3368A5306}"/>
                      </a:ext>
                    </a:extLst>
                  </p:cNvPr>
                  <p:cNvSpPr/>
                  <p:nvPr/>
                </p:nvSpPr>
                <p:spPr>
                  <a:xfrm>
                    <a:off x="9073712" y="4274912"/>
                    <a:ext cx="3657600" cy="146093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9A01462-EB5C-4026-A975-CFA0C5276E4C}"/>
                      </a:ext>
                    </a:extLst>
                  </p:cNvPr>
                  <p:cNvSpPr/>
                  <p:nvPr/>
                </p:nvSpPr>
                <p:spPr>
                  <a:xfrm>
                    <a:off x="9073712" y="4530263"/>
                    <a:ext cx="3657600" cy="1205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B6A32AE5-1D80-45D2-8BA0-09B23D5805DC}"/>
                      </a:ext>
                    </a:extLst>
                  </p:cNvPr>
                  <p:cNvGrpSpPr/>
                  <p:nvPr/>
                </p:nvGrpSpPr>
                <p:grpSpPr>
                  <a:xfrm>
                    <a:off x="10819673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22106409-E99C-43CD-A431-D6E8C4793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4E887B91-5012-4D7E-A9D9-52D347CFB2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2E15B43B-819A-44D4-8068-2CB3A71BE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BEDFF3ED-2870-4A05-9117-A01E7EDFD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F9A52FAC-42CE-4E0D-8F71-34C26BC6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408BF4E9-204C-4CBE-BD8F-F6FEC020F9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33059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559BE0B7-8036-4ACE-8B6D-E1B64E0745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F6C50E26-8B74-48FD-A7A5-FDBE9404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A316715B-EAB3-46CF-BB6C-9B7C68D6E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4FAEDB95-3425-4A87-9AE6-0C97C9008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B0A17D7B-10A8-47E5-B117-F6657BAF7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D7EAED47-21B7-4EBE-9DCB-96DBBD60745F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325657"/>
                    <a:ext cx="3057417" cy="144298"/>
                    <a:chOff x="9420733" y="4325657"/>
                    <a:chExt cx="3057417" cy="144298"/>
                  </a:xfrm>
                </p:grpSpPr>
                <p:sp>
                  <p:nvSpPr>
                    <p:cNvPr id="259" name="Rectangle 258">
                      <a:extLst>
                        <a:ext uri="{FF2B5EF4-FFF2-40B4-BE49-F238E27FC236}">
                          <a16:creationId xmlns:a16="http://schemas.microsoft.com/office/drawing/2014/main" id="{F08D6C4A-6840-4E0A-8A7E-19BE898C5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5376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Rectangle 259">
                      <a:extLst>
                        <a:ext uri="{FF2B5EF4-FFF2-40B4-BE49-F238E27FC236}">
                          <a16:creationId xmlns:a16="http://schemas.microsoft.com/office/drawing/2014/main" id="{EA150761-B367-4FB9-AE5F-DA519178F8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8950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247196F1-C911-40D7-980E-49D7EFEFC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2524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0853C1B9-EDC4-4C8D-9117-EE77F66AE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7881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97D1FE89-178E-4670-AD8F-C22444AB1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971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A59E26FD-3CC4-489C-9F17-5CEF282A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2328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7FA5CD82-CAFA-4F4D-9D78-67EAB3E5EF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2073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E5AB53D0-8C69-49A7-868B-D7C44AC01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430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ABCB598C-08D6-4205-9F56-8441D3A12281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686474"/>
                    <a:ext cx="1022774" cy="743102"/>
                    <a:chOff x="5243508" y="4135174"/>
                    <a:chExt cx="1022774" cy="743102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4199891C-2578-4547-BBB4-540AC3D1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199E6C7D-E89E-4BDA-945F-75DDEECC6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DCAF6764-EA4A-4940-AA5A-1C261E6E8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0481E25B-647F-4BB9-AD8D-9F23B19A6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97323EEB-E4D5-43F3-9D60-4CA96F7EB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FA17A54B-43A5-4E73-A030-F52711F22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8A914D79-72EB-4438-B677-710C24BBA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A8DBF174-0241-44A8-9E09-DD71500B6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7F7B10F1-4DFD-43C0-B23C-F6126FC42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545C9D13-DF1A-41BC-9A72-05DBD73C09B4}"/>
                    </a:ext>
                  </a:extLst>
                </p:cNvPr>
                <p:cNvGrpSpPr/>
                <p:nvPr/>
              </p:nvGrpSpPr>
              <p:grpSpPr>
                <a:xfrm>
                  <a:off x="8193593" y="1213970"/>
                  <a:ext cx="2250191" cy="2344826"/>
                  <a:chOff x="9277830" y="1166736"/>
                  <a:chExt cx="2250191" cy="234482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C9C68A4C-A8AB-4072-9863-6139D6725A32}"/>
                      </a:ext>
                    </a:extLst>
                  </p:cNvPr>
                  <p:cNvGrpSpPr/>
                  <p:nvPr/>
                </p:nvGrpSpPr>
                <p:grpSpPr>
                  <a:xfrm>
                    <a:off x="9830401" y="2180121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41" name="Rectangle: Top Corners Rounded 240">
                      <a:extLst>
                        <a:ext uri="{FF2B5EF4-FFF2-40B4-BE49-F238E27FC236}">
                          <a16:creationId xmlns:a16="http://schemas.microsoft.com/office/drawing/2014/main" id="{3DBFCF07-4B95-44FE-AEB1-4B2532FC9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BEF89C48-C382-495B-A11D-8A8FBB93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078619B4-50F4-42C3-8809-953968F6AD1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6950" y="2179890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9776D6BC-126F-4393-A540-D3D970699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Rectangle 239">
                      <a:extLst>
                        <a:ext uri="{FF2B5EF4-FFF2-40B4-BE49-F238E27FC236}">
                          <a16:creationId xmlns:a16="http://schemas.microsoft.com/office/drawing/2014/main" id="{6BF5C775-CBDD-4D5E-8AC9-85D81E9A3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E0C5475-7976-400C-8C61-06602E3156BA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2344826"/>
                    <a:chOff x="9277830" y="1166736"/>
                    <a:chExt cx="424922" cy="2344826"/>
                  </a:xfrm>
                </p:grpSpPr>
                <p:grpSp>
                  <p:nvGrpSpPr>
                    <p:cNvPr id="233" name="Group 232">
                      <a:extLst>
                        <a:ext uri="{FF2B5EF4-FFF2-40B4-BE49-F238E27FC236}">
                          <a16:creationId xmlns:a16="http://schemas.microsoft.com/office/drawing/2014/main" id="{2B0E0F9F-497E-4277-8F6A-0BBDBBE0E5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497989"/>
                      <a:ext cx="424922" cy="2013573"/>
                      <a:chOff x="2507828" y="1767064"/>
                      <a:chExt cx="424922" cy="214763"/>
                    </a:xfrm>
                  </p:grpSpPr>
                  <p:sp>
                    <p:nvSpPr>
                      <p:cNvPr id="237" name="Rectangle 236">
                        <a:extLst>
                          <a:ext uri="{FF2B5EF4-FFF2-40B4-BE49-F238E27FC236}">
                            <a16:creationId xmlns:a16="http://schemas.microsoft.com/office/drawing/2014/main" id="{93D0FC3F-AAE6-45AD-811F-32197B833B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173D26B1-8EE8-46C1-94DF-786395B69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34" name="Group 233">
                      <a:extLst>
                        <a:ext uri="{FF2B5EF4-FFF2-40B4-BE49-F238E27FC236}">
                          <a16:creationId xmlns:a16="http://schemas.microsoft.com/office/drawing/2014/main" id="{564507B4-C5AA-4D24-B0FD-674F0C4181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166736"/>
                      <a:ext cx="424922" cy="407911"/>
                      <a:chOff x="2507828" y="1767064"/>
                      <a:chExt cx="424922" cy="268381"/>
                    </a:xfrm>
                  </p:grpSpPr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7F4FCE08-A064-4C61-8C82-6DB0109C3C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6837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622ED9EC-233A-46CD-8AC9-CB3858724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6838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044CAD-D66D-4334-AB87-A5CBD42B88BE}"/>
                      </a:ext>
                    </a:extLst>
                  </p:cNvPr>
                  <p:cNvSpPr/>
                  <p:nvPr/>
                </p:nvSpPr>
                <p:spPr>
                  <a:xfrm>
                    <a:off x="9702752" y="1757176"/>
                    <a:ext cx="1475089" cy="13716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9B4FAEF-B031-4115-AE54-4CC6A275ED7E}"/>
                      </a:ext>
                    </a:extLst>
                  </p:cNvPr>
                  <p:cNvSpPr/>
                  <p:nvPr/>
                </p:nvSpPr>
                <p:spPr>
                  <a:xfrm>
                    <a:off x="10166773" y="1780779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4255B21D-A5A9-43EB-9BE2-BEA7067B7140}"/>
                      </a:ext>
                    </a:extLst>
                  </p:cNvPr>
                  <p:cNvSpPr/>
                  <p:nvPr/>
                </p:nvSpPr>
                <p:spPr>
                  <a:xfrm>
                    <a:off x="11137203" y="1756226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2C6019D-A41F-4A3F-8EB2-A11678D53360}"/>
                </a:ext>
              </a:extLst>
            </p:cNvPr>
            <p:cNvGrpSpPr/>
            <p:nvPr/>
          </p:nvGrpSpPr>
          <p:grpSpPr>
            <a:xfrm>
              <a:off x="6571435" y="1335205"/>
              <a:ext cx="1563516" cy="1740001"/>
              <a:chOff x="6715787" y="1495852"/>
              <a:chExt cx="1419163" cy="1579354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0B216E9-89EA-4F86-B247-87A096D6DB66}"/>
                  </a:ext>
                </a:extLst>
              </p:cNvPr>
              <p:cNvSpPr/>
              <p:nvPr/>
            </p:nvSpPr>
            <p:spPr>
              <a:xfrm>
                <a:off x="6715787" y="1495852"/>
                <a:ext cx="989662" cy="1579354"/>
              </a:xfrm>
              <a:custGeom>
                <a:avLst/>
                <a:gdLst>
                  <a:gd name="connsiteX0" fmla="*/ 817516 w 1645921"/>
                  <a:gd name="connsiteY0" fmla="*/ 1935988 h 2169949"/>
                  <a:gd name="connsiteX1" fmla="*/ 513238 w 1645921"/>
                  <a:gd name="connsiteY1" fmla="*/ 2124229 h 2169949"/>
                  <a:gd name="connsiteX2" fmla="*/ 820226 w 1645921"/>
                  <a:gd name="connsiteY2" fmla="*/ 2124229 h 2169949"/>
                  <a:gd name="connsiteX3" fmla="*/ 848006 w 1645921"/>
                  <a:gd name="connsiteY3" fmla="*/ 1933084 h 2169949"/>
                  <a:gd name="connsiteX4" fmla="*/ 851058 w 1645921"/>
                  <a:gd name="connsiteY4" fmla="*/ 2124229 h 2169949"/>
                  <a:gd name="connsiteX5" fmla="*/ 1165501 w 1645921"/>
                  <a:gd name="connsiteY5" fmla="*/ 2124229 h 2169949"/>
                  <a:gd name="connsiteX6" fmla="*/ 483030 w 1645921"/>
                  <a:gd name="connsiteY6" fmla="*/ 1713663 h 2169949"/>
                  <a:gd name="connsiteX7" fmla="*/ 441567 w 1645921"/>
                  <a:gd name="connsiteY7" fmla="*/ 2124229 h 2169949"/>
                  <a:gd name="connsiteX8" fmla="*/ 456637 w 1645921"/>
                  <a:gd name="connsiteY8" fmla="*/ 2124229 h 2169949"/>
                  <a:gd name="connsiteX9" fmla="*/ 806082 w 1645921"/>
                  <a:gd name="connsiteY9" fmla="*/ 1908038 h 2169949"/>
                  <a:gd name="connsiteX10" fmla="*/ 483030 w 1645921"/>
                  <a:gd name="connsiteY10" fmla="*/ 1713663 h 2169949"/>
                  <a:gd name="connsiteX11" fmla="*/ 1192837 w 1645921"/>
                  <a:gd name="connsiteY11" fmla="*/ 1703681 h 2169949"/>
                  <a:gd name="connsiteX12" fmla="*/ 863251 w 1645921"/>
                  <a:gd name="connsiteY12" fmla="*/ 1907494 h 2169949"/>
                  <a:gd name="connsiteX13" fmla="*/ 1223376 w 1645921"/>
                  <a:gd name="connsiteY13" fmla="*/ 2124229 h 2169949"/>
                  <a:gd name="connsiteX14" fmla="*/ 1255703 w 1645921"/>
                  <a:gd name="connsiteY14" fmla="*/ 2124229 h 2169949"/>
                  <a:gd name="connsiteX15" fmla="*/ 813705 w 1645921"/>
                  <a:gd name="connsiteY15" fmla="*/ 1701321 h 2169949"/>
                  <a:gd name="connsiteX16" fmla="*/ 529673 w 1645921"/>
                  <a:gd name="connsiteY16" fmla="*/ 1704407 h 2169949"/>
                  <a:gd name="connsiteX17" fmla="*/ 529129 w 1645921"/>
                  <a:gd name="connsiteY17" fmla="*/ 1706584 h 2169949"/>
                  <a:gd name="connsiteX18" fmla="*/ 816608 w 1645921"/>
                  <a:gd name="connsiteY18" fmla="*/ 1879544 h 2169949"/>
                  <a:gd name="connsiteX19" fmla="*/ 813705 w 1645921"/>
                  <a:gd name="connsiteY19" fmla="*/ 1701321 h 2169949"/>
                  <a:gd name="connsiteX20" fmla="*/ 1143109 w 1645921"/>
                  <a:gd name="connsiteY20" fmla="*/ 1697147 h 2169949"/>
                  <a:gd name="connsiteX21" fmla="*/ 844376 w 1645921"/>
                  <a:gd name="connsiteY21" fmla="*/ 1700595 h 2169949"/>
                  <a:gd name="connsiteX22" fmla="*/ 847280 w 1645921"/>
                  <a:gd name="connsiteY22" fmla="*/ 1882630 h 2169949"/>
                  <a:gd name="connsiteX23" fmla="*/ 1143835 w 1645921"/>
                  <a:gd name="connsiteY23" fmla="*/ 1699143 h 2169949"/>
                  <a:gd name="connsiteX24" fmla="*/ 1143109 w 1645921"/>
                  <a:gd name="connsiteY24" fmla="*/ 1697147 h 2169949"/>
                  <a:gd name="connsiteX25" fmla="*/ 840565 w 1645921"/>
                  <a:gd name="connsiteY25" fmla="*/ 1456129 h 2169949"/>
                  <a:gd name="connsiteX26" fmla="*/ 844195 w 1645921"/>
                  <a:gd name="connsiteY26" fmla="*/ 1670287 h 2169949"/>
                  <a:gd name="connsiteX27" fmla="*/ 1144923 w 1645921"/>
                  <a:gd name="connsiteY27" fmla="*/ 1666838 h 2169949"/>
                  <a:gd name="connsiteX28" fmla="*/ 1145649 w 1645921"/>
                  <a:gd name="connsiteY28" fmla="*/ 1665205 h 2169949"/>
                  <a:gd name="connsiteX29" fmla="*/ 840565 w 1645921"/>
                  <a:gd name="connsiteY29" fmla="*/ 1456129 h 2169949"/>
                  <a:gd name="connsiteX30" fmla="*/ 810075 w 1645921"/>
                  <a:gd name="connsiteY30" fmla="*/ 1455403 h 2169949"/>
                  <a:gd name="connsiteX31" fmla="*/ 517695 w 1645921"/>
                  <a:gd name="connsiteY31" fmla="*/ 1674098 h 2169949"/>
                  <a:gd name="connsiteX32" fmla="*/ 813342 w 1645921"/>
                  <a:gd name="connsiteY32" fmla="*/ 1670650 h 2169949"/>
                  <a:gd name="connsiteX33" fmla="*/ 810075 w 1645921"/>
                  <a:gd name="connsiteY33" fmla="*/ 1455403 h 2169949"/>
                  <a:gd name="connsiteX34" fmla="*/ 530580 w 1645921"/>
                  <a:gd name="connsiteY34" fmla="*/ 1243604 h 2169949"/>
                  <a:gd name="connsiteX35" fmla="*/ 488656 w 1645921"/>
                  <a:gd name="connsiteY35" fmla="*/ 1658308 h 2169949"/>
                  <a:gd name="connsiteX36" fmla="*/ 797915 w 1645921"/>
                  <a:gd name="connsiteY36" fmla="*/ 1426909 h 2169949"/>
                  <a:gd name="connsiteX37" fmla="*/ 530580 w 1645921"/>
                  <a:gd name="connsiteY37" fmla="*/ 1243604 h 2169949"/>
                  <a:gd name="connsiteX38" fmla="*/ 836935 w 1645921"/>
                  <a:gd name="connsiteY38" fmla="*/ 1223277 h 2169949"/>
                  <a:gd name="connsiteX39" fmla="*/ 839658 w 1645921"/>
                  <a:gd name="connsiteY39" fmla="*/ 1395693 h 2169949"/>
                  <a:gd name="connsiteX40" fmla="*/ 1070150 w 1645921"/>
                  <a:gd name="connsiteY40" fmla="*/ 1223277 h 2169949"/>
                  <a:gd name="connsiteX41" fmla="*/ 836935 w 1645921"/>
                  <a:gd name="connsiteY41" fmla="*/ 1223277 h 2169949"/>
                  <a:gd name="connsiteX42" fmla="*/ 553085 w 1645921"/>
                  <a:gd name="connsiteY42" fmla="*/ 1223277 h 2169949"/>
                  <a:gd name="connsiteX43" fmla="*/ 809167 w 1645921"/>
                  <a:gd name="connsiteY43" fmla="*/ 1398778 h 2169949"/>
                  <a:gd name="connsiteX44" fmla="*/ 806445 w 1645921"/>
                  <a:gd name="connsiteY44" fmla="*/ 1223277 h 2169949"/>
                  <a:gd name="connsiteX45" fmla="*/ 553085 w 1645921"/>
                  <a:gd name="connsiteY45" fmla="*/ 1223277 h 2169949"/>
                  <a:gd name="connsiteX46" fmla="*/ 1121148 w 1645921"/>
                  <a:gd name="connsiteY46" fmla="*/ 1222551 h 2169949"/>
                  <a:gd name="connsiteX47" fmla="*/ 849095 w 1645921"/>
                  <a:gd name="connsiteY47" fmla="*/ 1426001 h 2169949"/>
                  <a:gd name="connsiteX48" fmla="*/ 1185940 w 1645921"/>
                  <a:gd name="connsiteY48" fmla="*/ 1656856 h 2169949"/>
                  <a:gd name="connsiteX49" fmla="*/ 1121148 w 1645921"/>
                  <a:gd name="connsiteY49" fmla="*/ 1222551 h 2169949"/>
                  <a:gd name="connsiteX50" fmla="*/ 803178 w 1645921"/>
                  <a:gd name="connsiteY50" fmla="*/ 1009119 h 2169949"/>
                  <a:gd name="connsiteX51" fmla="*/ 570690 w 1645921"/>
                  <a:gd name="connsiteY51" fmla="*/ 1191335 h 2169949"/>
                  <a:gd name="connsiteX52" fmla="*/ 805901 w 1645921"/>
                  <a:gd name="connsiteY52" fmla="*/ 1191335 h 2169949"/>
                  <a:gd name="connsiteX53" fmla="*/ 803178 w 1645921"/>
                  <a:gd name="connsiteY53" fmla="*/ 1009119 h 2169949"/>
                  <a:gd name="connsiteX54" fmla="*/ 833305 w 1645921"/>
                  <a:gd name="connsiteY54" fmla="*/ 992422 h 2169949"/>
                  <a:gd name="connsiteX55" fmla="*/ 836572 w 1645921"/>
                  <a:gd name="connsiteY55" fmla="*/ 1191154 h 2169949"/>
                  <a:gd name="connsiteX56" fmla="*/ 1087391 w 1645921"/>
                  <a:gd name="connsiteY56" fmla="*/ 1191154 h 2169949"/>
                  <a:gd name="connsiteX57" fmla="*/ 833305 w 1645921"/>
                  <a:gd name="connsiteY57" fmla="*/ 992422 h 2169949"/>
                  <a:gd name="connsiteX58" fmla="*/ 1055404 w 1645921"/>
                  <a:gd name="connsiteY58" fmla="*/ 817761 h 2169949"/>
                  <a:gd name="connsiteX59" fmla="*/ 1042745 w 1645921"/>
                  <a:gd name="connsiteY59" fmla="*/ 821277 h 2169949"/>
                  <a:gd name="connsiteX60" fmla="*/ 985031 w 1645921"/>
                  <a:gd name="connsiteY60" fmla="*/ 866468 h 2169949"/>
                  <a:gd name="connsiteX61" fmla="*/ 853269 w 1645921"/>
                  <a:gd name="connsiteY61" fmla="*/ 969918 h 2169949"/>
                  <a:gd name="connsiteX62" fmla="*/ 1113707 w 1645921"/>
                  <a:gd name="connsiteY62" fmla="*/ 1173549 h 2169949"/>
                  <a:gd name="connsiteX63" fmla="*/ 1099007 w 1645921"/>
                  <a:gd name="connsiteY63" fmla="*/ 1072459 h 2169949"/>
                  <a:gd name="connsiteX64" fmla="*/ 1079587 w 1645921"/>
                  <a:gd name="connsiteY64" fmla="*/ 943783 h 2169949"/>
                  <a:gd name="connsiteX65" fmla="*/ 1062346 w 1645921"/>
                  <a:gd name="connsiteY65" fmla="*/ 828537 h 2169949"/>
                  <a:gd name="connsiteX66" fmla="*/ 1055404 w 1645921"/>
                  <a:gd name="connsiteY66" fmla="*/ 817761 h 2169949"/>
                  <a:gd name="connsiteX67" fmla="*/ 576134 w 1645921"/>
                  <a:gd name="connsiteY67" fmla="*/ 791513 h 2169949"/>
                  <a:gd name="connsiteX68" fmla="*/ 537114 w 1645921"/>
                  <a:gd name="connsiteY68" fmla="*/ 1179357 h 2169949"/>
                  <a:gd name="connsiteX69" fmla="*/ 540744 w 1645921"/>
                  <a:gd name="connsiteY69" fmla="*/ 1177179 h 2169949"/>
                  <a:gd name="connsiteX70" fmla="*/ 796100 w 1645921"/>
                  <a:gd name="connsiteY70" fmla="*/ 976996 h 2169949"/>
                  <a:gd name="connsiteX71" fmla="*/ 796100 w 1645921"/>
                  <a:gd name="connsiteY71" fmla="*/ 963384 h 2169949"/>
                  <a:gd name="connsiteX72" fmla="*/ 618240 w 1645921"/>
                  <a:gd name="connsiteY72" fmla="*/ 824181 h 2169949"/>
                  <a:gd name="connsiteX73" fmla="*/ 576134 w 1645921"/>
                  <a:gd name="connsiteY73" fmla="*/ 791513 h 2169949"/>
                  <a:gd name="connsiteX74" fmla="*/ 832035 w 1645921"/>
                  <a:gd name="connsiteY74" fmla="*/ 779716 h 2169949"/>
                  <a:gd name="connsiteX75" fmla="*/ 832035 w 1645921"/>
                  <a:gd name="connsiteY75" fmla="*/ 948865 h 2169949"/>
                  <a:gd name="connsiteX76" fmla="*/ 1031534 w 1645921"/>
                  <a:gd name="connsiteY76" fmla="*/ 792496 h 2169949"/>
                  <a:gd name="connsiteX77" fmla="*/ 1031242 w 1645921"/>
                  <a:gd name="connsiteY77" fmla="*/ 791569 h 2169949"/>
                  <a:gd name="connsiteX78" fmla="*/ 1035405 w 1645921"/>
                  <a:gd name="connsiteY78" fmla="*/ 783570 h 2169949"/>
                  <a:gd name="connsiteX79" fmla="*/ 607714 w 1645921"/>
                  <a:gd name="connsiteY79" fmla="*/ 775723 h 2169949"/>
                  <a:gd name="connsiteX80" fmla="*/ 607351 w 1645921"/>
                  <a:gd name="connsiteY80" fmla="*/ 777720 h 2169949"/>
                  <a:gd name="connsiteX81" fmla="*/ 800637 w 1645921"/>
                  <a:gd name="connsiteY81" fmla="*/ 928901 h 2169949"/>
                  <a:gd name="connsiteX82" fmla="*/ 800637 w 1645921"/>
                  <a:gd name="connsiteY82" fmla="*/ 779353 h 2169949"/>
                  <a:gd name="connsiteX83" fmla="*/ 607714 w 1645921"/>
                  <a:gd name="connsiteY83" fmla="*/ 775723 h 2169949"/>
                  <a:gd name="connsiteX84" fmla="*/ 796931 w 1645921"/>
                  <a:gd name="connsiteY84" fmla="*/ 594770 h 2169949"/>
                  <a:gd name="connsiteX85" fmla="*/ 605840 w 1645921"/>
                  <a:gd name="connsiteY85" fmla="*/ 744540 h 2169949"/>
                  <a:gd name="connsiteX86" fmla="*/ 799169 w 1645921"/>
                  <a:gd name="connsiteY86" fmla="*/ 744540 h 2169949"/>
                  <a:gd name="connsiteX87" fmla="*/ 796931 w 1645921"/>
                  <a:gd name="connsiteY87" fmla="*/ 594770 h 2169949"/>
                  <a:gd name="connsiteX88" fmla="*/ 821693 w 1645921"/>
                  <a:gd name="connsiteY88" fmla="*/ 581046 h 2169949"/>
                  <a:gd name="connsiteX89" fmla="*/ 824378 w 1645921"/>
                  <a:gd name="connsiteY89" fmla="*/ 744391 h 2169949"/>
                  <a:gd name="connsiteX90" fmla="*/ 1030536 w 1645921"/>
                  <a:gd name="connsiteY90" fmla="*/ 744391 h 2169949"/>
                  <a:gd name="connsiteX91" fmla="*/ 821693 w 1645921"/>
                  <a:gd name="connsiteY91" fmla="*/ 581046 h 2169949"/>
                  <a:gd name="connsiteX92" fmla="*/ 1004245 w 1645921"/>
                  <a:gd name="connsiteY92" fmla="*/ 437486 h 2169949"/>
                  <a:gd name="connsiteX93" fmla="*/ 993840 w 1645921"/>
                  <a:gd name="connsiteY93" fmla="*/ 440376 h 2169949"/>
                  <a:gd name="connsiteX94" fmla="*/ 946402 w 1645921"/>
                  <a:gd name="connsiteY94" fmla="*/ 477520 h 2169949"/>
                  <a:gd name="connsiteX95" fmla="*/ 838102 w 1645921"/>
                  <a:gd name="connsiteY95" fmla="*/ 562549 h 2169949"/>
                  <a:gd name="connsiteX96" fmla="*/ 1052166 w 1645921"/>
                  <a:gd name="connsiteY96" fmla="*/ 729921 h 2169949"/>
                  <a:gd name="connsiteX97" fmla="*/ 1040084 w 1645921"/>
                  <a:gd name="connsiteY97" fmla="*/ 646831 h 2169949"/>
                  <a:gd name="connsiteX98" fmla="*/ 1024122 w 1645921"/>
                  <a:gd name="connsiteY98" fmla="*/ 541068 h 2169949"/>
                  <a:gd name="connsiteX99" fmla="*/ 1009951 w 1645921"/>
                  <a:gd name="connsiteY99" fmla="*/ 446343 h 2169949"/>
                  <a:gd name="connsiteX100" fmla="*/ 1004245 w 1645921"/>
                  <a:gd name="connsiteY100" fmla="*/ 437486 h 2169949"/>
                  <a:gd name="connsiteX101" fmla="*/ 610315 w 1645921"/>
                  <a:gd name="connsiteY101" fmla="*/ 415911 h 2169949"/>
                  <a:gd name="connsiteX102" fmla="*/ 578243 w 1645921"/>
                  <a:gd name="connsiteY102" fmla="*/ 734695 h 2169949"/>
                  <a:gd name="connsiteX103" fmla="*/ 581226 w 1645921"/>
                  <a:gd name="connsiteY103" fmla="*/ 732905 h 2169949"/>
                  <a:gd name="connsiteX104" fmla="*/ 791113 w 1645921"/>
                  <a:gd name="connsiteY104" fmla="*/ 568367 h 2169949"/>
                  <a:gd name="connsiteX105" fmla="*/ 791113 w 1645921"/>
                  <a:gd name="connsiteY105" fmla="*/ 557179 h 2169949"/>
                  <a:gd name="connsiteX106" fmla="*/ 644923 w 1645921"/>
                  <a:gd name="connsiteY106" fmla="*/ 442763 h 2169949"/>
                  <a:gd name="connsiteX107" fmla="*/ 610315 w 1645921"/>
                  <a:gd name="connsiteY107" fmla="*/ 415911 h 2169949"/>
                  <a:gd name="connsiteX108" fmla="*/ 1030322 w 1645921"/>
                  <a:gd name="connsiteY108" fmla="*/ 412680 h 2169949"/>
                  <a:gd name="connsiteX109" fmla="*/ 1030686 w 1645921"/>
                  <a:gd name="connsiteY109" fmla="*/ 414569 h 2169949"/>
                  <a:gd name="connsiteX110" fmla="*/ 1050973 w 1645921"/>
                  <a:gd name="connsiteY110" fmla="*/ 551361 h 2169949"/>
                  <a:gd name="connsiteX111" fmla="*/ 1068427 w 1645921"/>
                  <a:gd name="connsiteY111" fmla="*/ 666821 h 2169949"/>
                  <a:gd name="connsiteX112" fmla="*/ 1079316 w 1645921"/>
                  <a:gd name="connsiteY112" fmla="*/ 739618 h 2169949"/>
                  <a:gd name="connsiteX113" fmla="*/ 1079763 w 1645921"/>
                  <a:gd name="connsiteY113" fmla="*/ 743198 h 2169949"/>
                  <a:gd name="connsiteX114" fmla="*/ 1080791 w 1645921"/>
                  <a:gd name="connsiteY114" fmla="*/ 744748 h 2169949"/>
                  <a:gd name="connsiteX115" fmla="*/ 1476534 w 1645921"/>
                  <a:gd name="connsiteY115" fmla="*/ 412680 h 2169949"/>
                  <a:gd name="connsiteX116" fmla="*/ 820649 w 1645921"/>
                  <a:gd name="connsiteY116" fmla="*/ 412680 h 2169949"/>
                  <a:gd name="connsiteX117" fmla="*/ 820649 w 1645921"/>
                  <a:gd name="connsiteY117" fmla="*/ 545245 h 2169949"/>
                  <a:gd name="connsiteX118" fmla="*/ 989779 w 1645921"/>
                  <a:gd name="connsiteY118" fmla="*/ 412680 h 2169949"/>
                  <a:gd name="connsiteX119" fmla="*/ 646336 w 1645921"/>
                  <a:gd name="connsiteY119" fmla="*/ 412680 h 2169949"/>
                  <a:gd name="connsiteX120" fmla="*/ 794842 w 1645921"/>
                  <a:gd name="connsiteY120" fmla="*/ 528836 h 2169949"/>
                  <a:gd name="connsiteX121" fmla="*/ 794842 w 1645921"/>
                  <a:gd name="connsiteY121" fmla="*/ 412680 h 2169949"/>
                  <a:gd name="connsiteX122" fmla="*/ 171855 w 1645921"/>
                  <a:gd name="connsiteY122" fmla="*/ 412680 h 2169949"/>
                  <a:gd name="connsiteX123" fmla="*/ 553095 w 1645921"/>
                  <a:gd name="connsiteY123" fmla="*/ 732578 h 2169949"/>
                  <a:gd name="connsiteX124" fmla="*/ 562729 w 1645921"/>
                  <a:gd name="connsiteY124" fmla="*/ 639075 h 2169949"/>
                  <a:gd name="connsiteX125" fmla="*/ 570635 w 1645921"/>
                  <a:gd name="connsiteY125" fmla="*/ 559864 h 2169949"/>
                  <a:gd name="connsiteX126" fmla="*/ 580630 w 1645921"/>
                  <a:gd name="connsiteY126" fmla="*/ 462155 h 2169949"/>
                  <a:gd name="connsiteX127" fmla="*/ 585568 w 1645921"/>
                  <a:gd name="connsiteY127" fmla="*/ 412680 h 2169949"/>
                  <a:gd name="connsiteX128" fmla="*/ 789920 w 1645921"/>
                  <a:gd name="connsiteY128" fmla="*/ 135167 h 2169949"/>
                  <a:gd name="connsiteX129" fmla="*/ 630156 w 1645921"/>
                  <a:gd name="connsiteY129" fmla="*/ 377723 h 2169949"/>
                  <a:gd name="connsiteX130" fmla="*/ 794395 w 1645921"/>
                  <a:gd name="connsiteY130" fmla="*/ 380706 h 2169949"/>
                  <a:gd name="connsiteX131" fmla="*/ 791411 w 1645921"/>
                  <a:gd name="connsiteY131" fmla="*/ 135764 h 2169949"/>
                  <a:gd name="connsiteX132" fmla="*/ 789920 w 1645921"/>
                  <a:gd name="connsiteY132" fmla="*/ 135167 h 2169949"/>
                  <a:gd name="connsiteX133" fmla="*/ 818262 w 1645921"/>
                  <a:gd name="connsiteY133" fmla="*/ 127261 h 2169949"/>
                  <a:gd name="connsiteX134" fmla="*/ 816622 w 1645921"/>
                  <a:gd name="connsiteY134" fmla="*/ 127559 h 2169949"/>
                  <a:gd name="connsiteX135" fmla="*/ 819456 w 1645921"/>
                  <a:gd name="connsiteY135" fmla="*/ 381303 h 2169949"/>
                  <a:gd name="connsiteX136" fmla="*/ 989513 w 1645921"/>
                  <a:gd name="connsiteY136" fmla="*/ 384138 h 2169949"/>
                  <a:gd name="connsiteX137" fmla="*/ 818262 w 1645921"/>
                  <a:gd name="connsiteY137" fmla="*/ 127261 h 2169949"/>
                  <a:gd name="connsiteX138" fmla="*/ 762323 w 1645921"/>
                  <a:gd name="connsiteY138" fmla="*/ 118161 h 2169949"/>
                  <a:gd name="connsiteX139" fmla="*/ 658647 w 1645921"/>
                  <a:gd name="connsiteY139" fmla="*/ 118908 h 2169949"/>
                  <a:gd name="connsiteX140" fmla="*/ 642089 w 1645921"/>
                  <a:gd name="connsiteY140" fmla="*/ 120101 h 2169949"/>
                  <a:gd name="connsiteX141" fmla="*/ 638807 w 1645921"/>
                  <a:gd name="connsiteY141" fmla="*/ 135914 h 2169949"/>
                  <a:gd name="connsiteX142" fmla="*/ 638658 w 1645921"/>
                  <a:gd name="connsiteY142" fmla="*/ 136659 h 2169949"/>
                  <a:gd name="connsiteX143" fmla="*/ 628812 w 1645921"/>
                  <a:gd name="connsiteY143" fmla="*/ 232876 h 2169949"/>
                  <a:gd name="connsiteX144" fmla="*/ 620310 w 1645921"/>
                  <a:gd name="connsiteY144" fmla="*/ 316562 h 2169949"/>
                  <a:gd name="connsiteX145" fmla="*/ 617028 w 1645921"/>
                  <a:gd name="connsiteY145" fmla="*/ 350424 h 2169949"/>
                  <a:gd name="connsiteX146" fmla="*/ 618371 w 1645921"/>
                  <a:gd name="connsiteY146" fmla="*/ 350723 h 2169949"/>
                  <a:gd name="connsiteX147" fmla="*/ 771720 w 1645921"/>
                  <a:gd name="connsiteY147" fmla="*/ 118161 h 2169949"/>
                  <a:gd name="connsiteX148" fmla="*/ 762323 w 1645921"/>
                  <a:gd name="connsiteY148" fmla="*/ 118161 h 2169949"/>
                  <a:gd name="connsiteX149" fmla="*/ 954457 w 1645921"/>
                  <a:gd name="connsiteY149" fmla="*/ 116819 h 2169949"/>
                  <a:gd name="connsiteX150" fmla="*/ 886733 w 1645921"/>
                  <a:gd name="connsiteY150" fmla="*/ 117416 h 2169949"/>
                  <a:gd name="connsiteX151" fmla="*/ 841384 w 1645921"/>
                  <a:gd name="connsiteY151" fmla="*/ 117416 h 2169949"/>
                  <a:gd name="connsiteX152" fmla="*/ 993392 w 1645921"/>
                  <a:gd name="connsiteY152" fmla="*/ 345800 h 2169949"/>
                  <a:gd name="connsiteX153" fmla="*/ 994585 w 1645921"/>
                  <a:gd name="connsiteY153" fmla="*/ 345352 h 2169949"/>
                  <a:gd name="connsiteX154" fmla="*/ 989513 w 1645921"/>
                  <a:gd name="connsiteY154" fmla="*/ 308208 h 2169949"/>
                  <a:gd name="connsiteX155" fmla="*/ 961767 w 1645921"/>
                  <a:gd name="connsiteY155" fmla="*/ 123233 h 2169949"/>
                  <a:gd name="connsiteX156" fmla="*/ 954457 w 1645921"/>
                  <a:gd name="connsiteY156" fmla="*/ 116819 h 2169949"/>
                  <a:gd name="connsiteX157" fmla="*/ 686185 w 1645921"/>
                  <a:gd name="connsiteY157" fmla="*/ 0 h 2169949"/>
                  <a:gd name="connsiteX158" fmla="*/ 934104 w 1645921"/>
                  <a:gd name="connsiteY158" fmla="*/ 0 h 2169949"/>
                  <a:gd name="connsiteX159" fmla="*/ 970742 w 1645921"/>
                  <a:gd name="connsiteY159" fmla="*/ 36638 h 2169949"/>
                  <a:gd name="connsiteX160" fmla="*/ 961098 w 1645921"/>
                  <a:gd name="connsiteY160" fmla="*/ 59922 h 2169949"/>
                  <a:gd name="connsiteX161" fmla="*/ 1051055 w 1645921"/>
                  <a:gd name="connsiteY161" fmla="*/ 59922 h 2169949"/>
                  <a:gd name="connsiteX162" fmla="*/ 1073915 w 1645921"/>
                  <a:gd name="connsiteY162" fmla="*/ 82782 h 2169949"/>
                  <a:gd name="connsiteX163" fmla="*/ 1073914 w 1645921"/>
                  <a:gd name="connsiteY163" fmla="*/ 82782 h 2169949"/>
                  <a:gd name="connsiteX164" fmla="*/ 1051054 w 1645921"/>
                  <a:gd name="connsiteY164" fmla="*/ 105642 h 2169949"/>
                  <a:gd name="connsiteX165" fmla="*/ 984543 w 1645921"/>
                  <a:gd name="connsiteY165" fmla="*/ 105642 h 2169949"/>
                  <a:gd name="connsiteX166" fmla="*/ 1025912 w 1645921"/>
                  <a:gd name="connsiteY166" fmla="*/ 382944 h 2169949"/>
                  <a:gd name="connsiteX167" fmla="*/ 1029492 w 1645921"/>
                  <a:gd name="connsiteY167" fmla="*/ 382348 h 2169949"/>
                  <a:gd name="connsiteX168" fmla="*/ 1029641 w 1645921"/>
                  <a:gd name="connsiteY168" fmla="*/ 383839 h 2169949"/>
                  <a:gd name="connsiteX169" fmla="*/ 1029470 w 1645921"/>
                  <a:gd name="connsiteY169" fmla="*/ 385248 h 2169949"/>
                  <a:gd name="connsiteX170" fmla="*/ 1157032 w 1645921"/>
                  <a:gd name="connsiteY170" fmla="*/ 385248 h 2169949"/>
                  <a:gd name="connsiteX171" fmla="*/ 1157032 w 1645921"/>
                  <a:gd name="connsiteY171" fmla="*/ 310832 h 2169949"/>
                  <a:gd name="connsiteX172" fmla="*/ 1126536 w 1645921"/>
                  <a:gd name="connsiteY172" fmla="*/ 310832 h 2169949"/>
                  <a:gd name="connsiteX173" fmla="*/ 1117392 w 1645921"/>
                  <a:gd name="connsiteY173" fmla="*/ 301688 h 2169949"/>
                  <a:gd name="connsiteX174" fmla="*/ 1126536 w 1645921"/>
                  <a:gd name="connsiteY174" fmla="*/ 292544 h 2169949"/>
                  <a:gd name="connsiteX175" fmla="*/ 1157032 w 1645921"/>
                  <a:gd name="connsiteY175" fmla="*/ 292544 h 2169949"/>
                  <a:gd name="connsiteX176" fmla="*/ 1157032 w 1645921"/>
                  <a:gd name="connsiteY176" fmla="*/ 282034 h 2169949"/>
                  <a:gd name="connsiteX177" fmla="*/ 1126536 w 1645921"/>
                  <a:gd name="connsiteY177" fmla="*/ 282034 h 2169949"/>
                  <a:gd name="connsiteX178" fmla="*/ 1117392 w 1645921"/>
                  <a:gd name="connsiteY178" fmla="*/ 272890 h 2169949"/>
                  <a:gd name="connsiteX179" fmla="*/ 1126536 w 1645921"/>
                  <a:gd name="connsiteY179" fmla="*/ 263746 h 2169949"/>
                  <a:gd name="connsiteX180" fmla="*/ 1157032 w 1645921"/>
                  <a:gd name="connsiteY180" fmla="*/ 263746 h 2169949"/>
                  <a:gd name="connsiteX181" fmla="*/ 1157032 w 1645921"/>
                  <a:gd name="connsiteY181" fmla="*/ 253236 h 2169949"/>
                  <a:gd name="connsiteX182" fmla="*/ 1126536 w 1645921"/>
                  <a:gd name="connsiteY182" fmla="*/ 253236 h 2169949"/>
                  <a:gd name="connsiteX183" fmla="*/ 1117392 w 1645921"/>
                  <a:gd name="connsiteY183" fmla="*/ 244092 h 2169949"/>
                  <a:gd name="connsiteX184" fmla="*/ 1126536 w 1645921"/>
                  <a:gd name="connsiteY184" fmla="*/ 234948 h 2169949"/>
                  <a:gd name="connsiteX185" fmla="*/ 1157032 w 1645921"/>
                  <a:gd name="connsiteY185" fmla="*/ 234948 h 2169949"/>
                  <a:gd name="connsiteX186" fmla="*/ 1157032 w 1645921"/>
                  <a:gd name="connsiteY186" fmla="*/ 219866 h 2169949"/>
                  <a:gd name="connsiteX187" fmla="*/ 1170748 w 1645921"/>
                  <a:gd name="connsiteY187" fmla="*/ 206150 h 2169949"/>
                  <a:gd name="connsiteX188" fmla="*/ 1184464 w 1645921"/>
                  <a:gd name="connsiteY188" fmla="*/ 219866 h 2169949"/>
                  <a:gd name="connsiteX189" fmla="*/ 1184464 w 1645921"/>
                  <a:gd name="connsiteY189" fmla="*/ 234948 h 2169949"/>
                  <a:gd name="connsiteX190" fmla="*/ 1210556 w 1645921"/>
                  <a:gd name="connsiteY190" fmla="*/ 234948 h 2169949"/>
                  <a:gd name="connsiteX191" fmla="*/ 1219700 w 1645921"/>
                  <a:gd name="connsiteY191" fmla="*/ 244092 h 2169949"/>
                  <a:gd name="connsiteX192" fmla="*/ 1210556 w 1645921"/>
                  <a:gd name="connsiteY192" fmla="*/ 253236 h 2169949"/>
                  <a:gd name="connsiteX193" fmla="*/ 1184464 w 1645921"/>
                  <a:gd name="connsiteY193" fmla="*/ 253236 h 2169949"/>
                  <a:gd name="connsiteX194" fmla="*/ 1184464 w 1645921"/>
                  <a:gd name="connsiteY194" fmla="*/ 263746 h 2169949"/>
                  <a:gd name="connsiteX195" fmla="*/ 1210556 w 1645921"/>
                  <a:gd name="connsiteY195" fmla="*/ 263746 h 2169949"/>
                  <a:gd name="connsiteX196" fmla="*/ 1219700 w 1645921"/>
                  <a:gd name="connsiteY196" fmla="*/ 272890 h 2169949"/>
                  <a:gd name="connsiteX197" fmla="*/ 1210556 w 1645921"/>
                  <a:gd name="connsiteY197" fmla="*/ 282034 h 2169949"/>
                  <a:gd name="connsiteX198" fmla="*/ 1184464 w 1645921"/>
                  <a:gd name="connsiteY198" fmla="*/ 282034 h 2169949"/>
                  <a:gd name="connsiteX199" fmla="*/ 1184464 w 1645921"/>
                  <a:gd name="connsiteY199" fmla="*/ 292544 h 2169949"/>
                  <a:gd name="connsiteX200" fmla="*/ 1210556 w 1645921"/>
                  <a:gd name="connsiteY200" fmla="*/ 292544 h 2169949"/>
                  <a:gd name="connsiteX201" fmla="*/ 1219700 w 1645921"/>
                  <a:gd name="connsiteY201" fmla="*/ 301688 h 2169949"/>
                  <a:gd name="connsiteX202" fmla="*/ 1210556 w 1645921"/>
                  <a:gd name="connsiteY202" fmla="*/ 310832 h 2169949"/>
                  <a:gd name="connsiteX203" fmla="*/ 1184464 w 1645921"/>
                  <a:gd name="connsiteY203" fmla="*/ 310832 h 2169949"/>
                  <a:gd name="connsiteX204" fmla="*/ 1184464 w 1645921"/>
                  <a:gd name="connsiteY204" fmla="*/ 385248 h 2169949"/>
                  <a:gd name="connsiteX205" fmla="*/ 1315794 w 1645921"/>
                  <a:gd name="connsiteY205" fmla="*/ 385248 h 2169949"/>
                  <a:gd name="connsiteX206" fmla="*/ 1315794 w 1645921"/>
                  <a:gd name="connsiteY206" fmla="*/ 310832 h 2169949"/>
                  <a:gd name="connsiteX207" fmla="*/ 1286537 w 1645921"/>
                  <a:gd name="connsiteY207" fmla="*/ 310832 h 2169949"/>
                  <a:gd name="connsiteX208" fmla="*/ 1277393 w 1645921"/>
                  <a:gd name="connsiteY208" fmla="*/ 301688 h 2169949"/>
                  <a:gd name="connsiteX209" fmla="*/ 1286537 w 1645921"/>
                  <a:gd name="connsiteY209" fmla="*/ 292544 h 2169949"/>
                  <a:gd name="connsiteX210" fmla="*/ 1315794 w 1645921"/>
                  <a:gd name="connsiteY210" fmla="*/ 292544 h 2169949"/>
                  <a:gd name="connsiteX211" fmla="*/ 1315794 w 1645921"/>
                  <a:gd name="connsiteY211" fmla="*/ 282034 h 2169949"/>
                  <a:gd name="connsiteX212" fmla="*/ 1286537 w 1645921"/>
                  <a:gd name="connsiteY212" fmla="*/ 282034 h 2169949"/>
                  <a:gd name="connsiteX213" fmla="*/ 1277393 w 1645921"/>
                  <a:gd name="connsiteY213" fmla="*/ 272890 h 2169949"/>
                  <a:gd name="connsiteX214" fmla="*/ 1286537 w 1645921"/>
                  <a:gd name="connsiteY214" fmla="*/ 263746 h 2169949"/>
                  <a:gd name="connsiteX215" fmla="*/ 1315794 w 1645921"/>
                  <a:gd name="connsiteY215" fmla="*/ 263746 h 2169949"/>
                  <a:gd name="connsiteX216" fmla="*/ 1315794 w 1645921"/>
                  <a:gd name="connsiteY216" fmla="*/ 253236 h 2169949"/>
                  <a:gd name="connsiteX217" fmla="*/ 1286537 w 1645921"/>
                  <a:gd name="connsiteY217" fmla="*/ 253236 h 2169949"/>
                  <a:gd name="connsiteX218" fmla="*/ 1277393 w 1645921"/>
                  <a:gd name="connsiteY218" fmla="*/ 244092 h 2169949"/>
                  <a:gd name="connsiteX219" fmla="*/ 1286537 w 1645921"/>
                  <a:gd name="connsiteY219" fmla="*/ 234948 h 2169949"/>
                  <a:gd name="connsiteX220" fmla="*/ 1315794 w 1645921"/>
                  <a:gd name="connsiteY220" fmla="*/ 234948 h 2169949"/>
                  <a:gd name="connsiteX221" fmla="*/ 1315794 w 1645921"/>
                  <a:gd name="connsiteY221" fmla="*/ 219866 h 2169949"/>
                  <a:gd name="connsiteX222" fmla="*/ 1329510 w 1645921"/>
                  <a:gd name="connsiteY222" fmla="*/ 206150 h 2169949"/>
                  <a:gd name="connsiteX223" fmla="*/ 1343226 w 1645921"/>
                  <a:gd name="connsiteY223" fmla="*/ 219866 h 2169949"/>
                  <a:gd name="connsiteX224" fmla="*/ 1343226 w 1645921"/>
                  <a:gd name="connsiteY224" fmla="*/ 234948 h 2169949"/>
                  <a:gd name="connsiteX225" fmla="*/ 1370557 w 1645921"/>
                  <a:gd name="connsiteY225" fmla="*/ 234948 h 2169949"/>
                  <a:gd name="connsiteX226" fmla="*/ 1379701 w 1645921"/>
                  <a:gd name="connsiteY226" fmla="*/ 244092 h 2169949"/>
                  <a:gd name="connsiteX227" fmla="*/ 1370557 w 1645921"/>
                  <a:gd name="connsiteY227" fmla="*/ 253236 h 2169949"/>
                  <a:gd name="connsiteX228" fmla="*/ 1343226 w 1645921"/>
                  <a:gd name="connsiteY228" fmla="*/ 253236 h 2169949"/>
                  <a:gd name="connsiteX229" fmla="*/ 1343226 w 1645921"/>
                  <a:gd name="connsiteY229" fmla="*/ 263746 h 2169949"/>
                  <a:gd name="connsiteX230" fmla="*/ 1370557 w 1645921"/>
                  <a:gd name="connsiteY230" fmla="*/ 263746 h 2169949"/>
                  <a:gd name="connsiteX231" fmla="*/ 1379701 w 1645921"/>
                  <a:gd name="connsiteY231" fmla="*/ 272890 h 2169949"/>
                  <a:gd name="connsiteX232" fmla="*/ 1370557 w 1645921"/>
                  <a:gd name="connsiteY232" fmla="*/ 282034 h 2169949"/>
                  <a:gd name="connsiteX233" fmla="*/ 1343226 w 1645921"/>
                  <a:gd name="connsiteY233" fmla="*/ 282034 h 2169949"/>
                  <a:gd name="connsiteX234" fmla="*/ 1343226 w 1645921"/>
                  <a:gd name="connsiteY234" fmla="*/ 292544 h 2169949"/>
                  <a:gd name="connsiteX235" fmla="*/ 1370557 w 1645921"/>
                  <a:gd name="connsiteY235" fmla="*/ 292544 h 2169949"/>
                  <a:gd name="connsiteX236" fmla="*/ 1379701 w 1645921"/>
                  <a:gd name="connsiteY236" fmla="*/ 301688 h 2169949"/>
                  <a:gd name="connsiteX237" fmla="*/ 1370557 w 1645921"/>
                  <a:gd name="connsiteY237" fmla="*/ 310832 h 2169949"/>
                  <a:gd name="connsiteX238" fmla="*/ 1343226 w 1645921"/>
                  <a:gd name="connsiteY238" fmla="*/ 310832 h 2169949"/>
                  <a:gd name="connsiteX239" fmla="*/ 1343226 w 1645921"/>
                  <a:gd name="connsiteY239" fmla="*/ 385248 h 2169949"/>
                  <a:gd name="connsiteX240" fmla="*/ 1497488 w 1645921"/>
                  <a:gd name="connsiteY240" fmla="*/ 385248 h 2169949"/>
                  <a:gd name="connsiteX241" fmla="*/ 1505347 w 1645921"/>
                  <a:gd name="connsiteY241" fmla="*/ 388503 h 2169949"/>
                  <a:gd name="connsiteX242" fmla="*/ 1505405 w 1645921"/>
                  <a:gd name="connsiteY242" fmla="*/ 388454 h 2169949"/>
                  <a:gd name="connsiteX243" fmla="*/ 1524728 w 1645921"/>
                  <a:gd name="connsiteY243" fmla="*/ 390145 h 2169949"/>
                  <a:gd name="connsiteX244" fmla="*/ 1523038 w 1645921"/>
                  <a:gd name="connsiteY244" fmla="*/ 409469 h 2169949"/>
                  <a:gd name="connsiteX245" fmla="*/ 1085083 w 1645921"/>
                  <a:gd name="connsiteY245" fmla="*/ 776956 h 2169949"/>
                  <a:gd name="connsiteX246" fmla="*/ 1087573 w 1645921"/>
                  <a:gd name="connsiteY246" fmla="*/ 789880 h 2169949"/>
                  <a:gd name="connsiteX247" fmla="*/ 1112255 w 1645921"/>
                  <a:gd name="connsiteY247" fmla="*/ 956306 h 2169949"/>
                  <a:gd name="connsiteX248" fmla="*/ 1133490 w 1645921"/>
                  <a:gd name="connsiteY248" fmla="*/ 1096779 h 2169949"/>
                  <a:gd name="connsiteX249" fmla="*/ 1146738 w 1645921"/>
                  <a:gd name="connsiteY249" fmla="*/ 1185346 h 2169949"/>
                  <a:gd name="connsiteX250" fmla="*/ 1147283 w 1645921"/>
                  <a:gd name="connsiteY250" fmla="*/ 1189702 h 2169949"/>
                  <a:gd name="connsiteX251" fmla="*/ 1153816 w 1645921"/>
                  <a:gd name="connsiteY251" fmla="*/ 1215292 h 2169949"/>
                  <a:gd name="connsiteX252" fmla="*/ 1156176 w 1645921"/>
                  <a:gd name="connsiteY252" fmla="*/ 1249956 h 2169949"/>
                  <a:gd name="connsiteX253" fmla="*/ 1190114 w 1645921"/>
                  <a:gd name="connsiteY253" fmla="*/ 1475367 h 2169949"/>
                  <a:gd name="connsiteX254" fmla="*/ 1217701 w 1645921"/>
                  <a:gd name="connsiteY254" fmla="*/ 1659579 h 2169949"/>
                  <a:gd name="connsiteX255" fmla="*/ 1221875 w 1645921"/>
                  <a:gd name="connsiteY255" fmla="*/ 1665931 h 2169949"/>
                  <a:gd name="connsiteX256" fmla="*/ 1224235 w 1645921"/>
                  <a:gd name="connsiteY256" fmla="*/ 1671920 h 2169949"/>
                  <a:gd name="connsiteX257" fmla="*/ 1235668 w 1645921"/>
                  <a:gd name="connsiteY257" fmla="*/ 1781903 h 2169949"/>
                  <a:gd name="connsiteX258" fmla="*/ 1258718 w 1645921"/>
                  <a:gd name="connsiteY258" fmla="*/ 1935625 h 2169949"/>
                  <a:gd name="connsiteX259" fmla="*/ 1281222 w 1645921"/>
                  <a:gd name="connsiteY259" fmla="*/ 2087713 h 2169949"/>
                  <a:gd name="connsiteX260" fmla="*/ 1286826 w 1645921"/>
                  <a:gd name="connsiteY260" fmla="*/ 2124229 h 2169949"/>
                  <a:gd name="connsiteX261" fmla="*/ 1623061 w 1645921"/>
                  <a:gd name="connsiteY261" fmla="*/ 2124229 h 2169949"/>
                  <a:gd name="connsiteX262" fmla="*/ 1636122 w 1645921"/>
                  <a:gd name="connsiteY262" fmla="*/ 2129640 h 2169949"/>
                  <a:gd name="connsiteX263" fmla="*/ 1640572 w 1645921"/>
                  <a:gd name="connsiteY263" fmla="*/ 2129637 h 2169949"/>
                  <a:gd name="connsiteX264" fmla="*/ 1640572 w 1645921"/>
                  <a:gd name="connsiteY264" fmla="*/ 2134176 h 2169949"/>
                  <a:gd name="connsiteX265" fmla="*/ 1645921 w 1645921"/>
                  <a:gd name="connsiteY265" fmla="*/ 2147089 h 2169949"/>
                  <a:gd name="connsiteX266" fmla="*/ 1645920 w 1645921"/>
                  <a:gd name="connsiteY266" fmla="*/ 2147089 h 2169949"/>
                  <a:gd name="connsiteX267" fmla="*/ 1640572 w 1645921"/>
                  <a:gd name="connsiteY267" fmla="*/ 2160000 h 2169949"/>
                  <a:gd name="connsiteX268" fmla="*/ 1640572 w 1645921"/>
                  <a:gd name="connsiteY268" fmla="*/ 2166683 h 2169949"/>
                  <a:gd name="connsiteX269" fmla="*/ 1630945 w 1645921"/>
                  <a:gd name="connsiteY269" fmla="*/ 2166683 h 2169949"/>
                  <a:gd name="connsiteX270" fmla="*/ 1623060 w 1645921"/>
                  <a:gd name="connsiteY270" fmla="*/ 2169949 h 2169949"/>
                  <a:gd name="connsiteX271" fmla="*/ 22860 w 1645921"/>
                  <a:gd name="connsiteY271" fmla="*/ 2169948 h 2169949"/>
                  <a:gd name="connsiteX272" fmla="*/ 14978 w 1645921"/>
                  <a:gd name="connsiteY272" fmla="*/ 2166683 h 2169949"/>
                  <a:gd name="connsiteX273" fmla="*/ 5349 w 1645921"/>
                  <a:gd name="connsiteY273" fmla="*/ 2166683 h 2169949"/>
                  <a:gd name="connsiteX274" fmla="*/ 5349 w 1645921"/>
                  <a:gd name="connsiteY274" fmla="*/ 2160002 h 2169949"/>
                  <a:gd name="connsiteX275" fmla="*/ 0 w 1645921"/>
                  <a:gd name="connsiteY275" fmla="*/ 2147089 h 2169949"/>
                  <a:gd name="connsiteX276" fmla="*/ 6696 w 1645921"/>
                  <a:gd name="connsiteY276" fmla="*/ 2130925 h 2169949"/>
                  <a:gd name="connsiteX277" fmla="*/ 22860 w 1645921"/>
                  <a:gd name="connsiteY277" fmla="*/ 2124229 h 2169949"/>
                  <a:gd name="connsiteX278" fmla="*/ 410941 w 1645921"/>
                  <a:gd name="connsiteY278" fmla="*/ 2124229 h 2169949"/>
                  <a:gd name="connsiteX279" fmla="*/ 415334 w 1645921"/>
                  <a:gd name="connsiteY279" fmla="*/ 2082631 h 2169949"/>
                  <a:gd name="connsiteX280" fmla="*/ 427676 w 1645921"/>
                  <a:gd name="connsiteY280" fmla="*/ 1961033 h 2169949"/>
                  <a:gd name="connsiteX281" fmla="*/ 437295 w 1645921"/>
                  <a:gd name="connsiteY281" fmla="*/ 1862847 h 2169949"/>
                  <a:gd name="connsiteX282" fmla="*/ 449455 w 1645921"/>
                  <a:gd name="connsiteY282" fmla="*/ 1745786 h 2169949"/>
                  <a:gd name="connsiteX283" fmla="*/ 453447 w 1645921"/>
                  <a:gd name="connsiteY283" fmla="*/ 1706221 h 2169949"/>
                  <a:gd name="connsiteX284" fmla="*/ 444554 w 1645921"/>
                  <a:gd name="connsiteY284" fmla="*/ 1691158 h 2169949"/>
                  <a:gd name="connsiteX285" fmla="*/ 458348 w 1645921"/>
                  <a:gd name="connsiteY285" fmla="*/ 1653227 h 2169949"/>
                  <a:gd name="connsiteX286" fmla="*/ 475045 w 1645921"/>
                  <a:gd name="connsiteY286" fmla="*/ 1492971 h 2169949"/>
                  <a:gd name="connsiteX287" fmla="*/ 488112 w 1645921"/>
                  <a:gd name="connsiteY287" fmla="*/ 1357761 h 2169949"/>
                  <a:gd name="connsiteX288" fmla="*/ 501179 w 1645921"/>
                  <a:gd name="connsiteY288" fmla="*/ 1231626 h 2169949"/>
                  <a:gd name="connsiteX289" fmla="*/ 490834 w 1645921"/>
                  <a:gd name="connsiteY289" fmla="*/ 1215473 h 2169949"/>
                  <a:gd name="connsiteX290" fmla="*/ 505898 w 1645921"/>
                  <a:gd name="connsiteY290" fmla="*/ 1182805 h 2169949"/>
                  <a:gd name="connsiteX291" fmla="*/ 518239 w 1645921"/>
                  <a:gd name="connsiteY291" fmla="*/ 1063022 h 2169949"/>
                  <a:gd name="connsiteX292" fmla="*/ 527858 w 1645921"/>
                  <a:gd name="connsiteY292" fmla="*/ 966651 h 2169949"/>
                  <a:gd name="connsiteX293" fmla="*/ 540018 w 1645921"/>
                  <a:gd name="connsiteY293" fmla="*/ 847775 h 2169949"/>
                  <a:gd name="connsiteX294" fmla="*/ 548341 w 1645921"/>
                  <a:gd name="connsiteY294" fmla="*/ 764399 h 2169949"/>
                  <a:gd name="connsiteX295" fmla="*/ 132037 w 1645921"/>
                  <a:gd name="connsiteY295" fmla="*/ 415079 h 2169949"/>
                  <a:gd name="connsiteX296" fmla="*/ 129621 w 1645921"/>
                  <a:gd name="connsiteY296" fmla="*/ 410438 h 2169949"/>
                  <a:gd name="connsiteX297" fmla="*/ 125334 w 1645921"/>
                  <a:gd name="connsiteY297" fmla="*/ 408662 h 2169949"/>
                  <a:gd name="connsiteX298" fmla="*/ 121316 w 1645921"/>
                  <a:gd name="connsiteY298" fmla="*/ 398964 h 2169949"/>
                  <a:gd name="connsiteX299" fmla="*/ 135032 w 1645921"/>
                  <a:gd name="connsiteY299" fmla="*/ 385248 h 2169949"/>
                  <a:gd name="connsiteX300" fmla="*/ 301963 w 1645921"/>
                  <a:gd name="connsiteY300" fmla="*/ 385248 h 2169949"/>
                  <a:gd name="connsiteX301" fmla="*/ 301963 w 1645921"/>
                  <a:gd name="connsiteY301" fmla="*/ 319242 h 2169949"/>
                  <a:gd name="connsiteX302" fmla="*/ 274367 w 1645921"/>
                  <a:gd name="connsiteY302" fmla="*/ 319242 h 2169949"/>
                  <a:gd name="connsiteX303" fmla="*/ 265223 w 1645921"/>
                  <a:gd name="connsiteY303" fmla="*/ 310098 h 2169949"/>
                  <a:gd name="connsiteX304" fmla="*/ 274367 w 1645921"/>
                  <a:gd name="connsiteY304" fmla="*/ 300954 h 2169949"/>
                  <a:gd name="connsiteX305" fmla="*/ 301963 w 1645921"/>
                  <a:gd name="connsiteY305" fmla="*/ 300954 h 2169949"/>
                  <a:gd name="connsiteX306" fmla="*/ 301963 w 1645921"/>
                  <a:gd name="connsiteY306" fmla="*/ 290444 h 2169949"/>
                  <a:gd name="connsiteX307" fmla="*/ 274367 w 1645921"/>
                  <a:gd name="connsiteY307" fmla="*/ 290444 h 2169949"/>
                  <a:gd name="connsiteX308" fmla="*/ 265223 w 1645921"/>
                  <a:gd name="connsiteY308" fmla="*/ 281300 h 2169949"/>
                  <a:gd name="connsiteX309" fmla="*/ 274367 w 1645921"/>
                  <a:gd name="connsiteY309" fmla="*/ 272156 h 2169949"/>
                  <a:gd name="connsiteX310" fmla="*/ 301963 w 1645921"/>
                  <a:gd name="connsiteY310" fmla="*/ 272156 h 2169949"/>
                  <a:gd name="connsiteX311" fmla="*/ 301963 w 1645921"/>
                  <a:gd name="connsiteY311" fmla="*/ 261646 h 2169949"/>
                  <a:gd name="connsiteX312" fmla="*/ 274367 w 1645921"/>
                  <a:gd name="connsiteY312" fmla="*/ 261646 h 2169949"/>
                  <a:gd name="connsiteX313" fmla="*/ 265223 w 1645921"/>
                  <a:gd name="connsiteY313" fmla="*/ 252502 h 2169949"/>
                  <a:gd name="connsiteX314" fmla="*/ 274367 w 1645921"/>
                  <a:gd name="connsiteY314" fmla="*/ 243358 h 2169949"/>
                  <a:gd name="connsiteX315" fmla="*/ 301963 w 1645921"/>
                  <a:gd name="connsiteY315" fmla="*/ 243358 h 2169949"/>
                  <a:gd name="connsiteX316" fmla="*/ 301963 w 1645921"/>
                  <a:gd name="connsiteY316" fmla="*/ 219866 h 2169949"/>
                  <a:gd name="connsiteX317" fmla="*/ 315679 w 1645921"/>
                  <a:gd name="connsiteY317" fmla="*/ 206150 h 2169949"/>
                  <a:gd name="connsiteX318" fmla="*/ 329395 w 1645921"/>
                  <a:gd name="connsiteY318" fmla="*/ 219866 h 2169949"/>
                  <a:gd name="connsiteX319" fmla="*/ 329395 w 1645921"/>
                  <a:gd name="connsiteY319" fmla="*/ 243358 h 2169949"/>
                  <a:gd name="connsiteX320" fmla="*/ 358387 w 1645921"/>
                  <a:gd name="connsiteY320" fmla="*/ 243358 h 2169949"/>
                  <a:gd name="connsiteX321" fmla="*/ 367531 w 1645921"/>
                  <a:gd name="connsiteY321" fmla="*/ 252502 h 2169949"/>
                  <a:gd name="connsiteX322" fmla="*/ 358387 w 1645921"/>
                  <a:gd name="connsiteY322" fmla="*/ 261646 h 2169949"/>
                  <a:gd name="connsiteX323" fmla="*/ 329395 w 1645921"/>
                  <a:gd name="connsiteY323" fmla="*/ 261646 h 2169949"/>
                  <a:gd name="connsiteX324" fmla="*/ 329395 w 1645921"/>
                  <a:gd name="connsiteY324" fmla="*/ 272156 h 2169949"/>
                  <a:gd name="connsiteX325" fmla="*/ 358387 w 1645921"/>
                  <a:gd name="connsiteY325" fmla="*/ 272156 h 2169949"/>
                  <a:gd name="connsiteX326" fmla="*/ 367531 w 1645921"/>
                  <a:gd name="connsiteY326" fmla="*/ 281300 h 2169949"/>
                  <a:gd name="connsiteX327" fmla="*/ 358387 w 1645921"/>
                  <a:gd name="connsiteY327" fmla="*/ 290444 h 2169949"/>
                  <a:gd name="connsiteX328" fmla="*/ 329395 w 1645921"/>
                  <a:gd name="connsiteY328" fmla="*/ 290444 h 2169949"/>
                  <a:gd name="connsiteX329" fmla="*/ 329395 w 1645921"/>
                  <a:gd name="connsiteY329" fmla="*/ 300954 h 2169949"/>
                  <a:gd name="connsiteX330" fmla="*/ 358387 w 1645921"/>
                  <a:gd name="connsiteY330" fmla="*/ 300954 h 2169949"/>
                  <a:gd name="connsiteX331" fmla="*/ 367531 w 1645921"/>
                  <a:gd name="connsiteY331" fmla="*/ 310098 h 2169949"/>
                  <a:gd name="connsiteX332" fmla="*/ 358387 w 1645921"/>
                  <a:gd name="connsiteY332" fmla="*/ 319242 h 2169949"/>
                  <a:gd name="connsiteX333" fmla="*/ 329395 w 1645921"/>
                  <a:gd name="connsiteY333" fmla="*/ 319242 h 2169949"/>
                  <a:gd name="connsiteX334" fmla="*/ 329395 w 1645921"/>
                  <a:gd name="connsiteY334" fmla="*/ 385248 h 2169949"/>
                  <a:gd name="connsiteX335" fmla="*/ 447531 w 1645921"/>
                  <a:gd name="connsiteY335" fmla="*/ 385248 h 2169949"/>
                  <a:gd name="connsiteX336" fmla="*/ 447531 w 1645921"/>
                  <a:gd name="connsiteY336" fmla="*/ 315782 h 2169949"/>
                  <a:gd name="connsiteX337" fmla="*/ 417009 w 1645921"/>
                  <a:gd name="connsiteY337" fmla="*/ 315782 h 2169949"/>
                  <a:gd name="connsiteX338" fmla="*/ 407865 w 1645921"/>
                  <a:gd name="connsiteY338" fmla="*/ 306638 h 2169949"/>
                  <a:gd name="connsiteX339" fmla="*/ 417009 w 1645921"/>
                  <a:gd name="connsiteY339" fmla="*/ 297494 h 2169949"/>
                  <a:gd name="connsiteX340" fmla="*/ 447531 w 1645921"/>
                  <a:gd name="connsiteY340" fmla="*/ 297494 h 2169949"/>
                  <a:gd name="connsiteX341" fmla="*/ 447531 w 1645921"/>
                  <a:gd name="connsiteY341" fmla="*/ 286984 h 2169949"/>
                  <a:gd name="connsiteX342" fmla="*/ 417009 w 1645921"/>
                  <a:gd name="connsiteY342" fmla="*/ 286984 h 2169949"/>
                  <a:gd name="connsiteX343" fmla="*/ 407865 w 1645921"/>
                  <a:gd name="connsiteY343" fmla="*/ 277840 h 2169949"/>
                  <a:gd name="connsiteX344" fmla="*/ 417009 w 1645921"/>
                  <a:gd name="connsiteY344" fmla="*/ 268696 h 2169949"/>
                  <a:gd name="connsiteX345" fmla="*/ 447531 w 1645921"/>
                  <a:gd name="connsiteY345" fmla="*/ 268696 h 2169949"/>
                  <a:gd name="connsiteX346" fmla="*/ 447531 w 1645921"/>
                  <a:gd name="connsiteY346" fmla="*/ 258186 h 2169949"/>
                  <a:gd name="connsiteX347" fmla="*/ 417009 w 1645921"/>
                  <a:gd name="connsiteY347" fmla="*/ 258186 h 2169949"/>
                  <a:gd name="connsiteX348" fmla="*/ 407865 w 1645921"/>
                  <a:gd name="connsiteY348" fmla="*/ 249042 h 2169949"/>
                  <a:gd name="connsiteX349" fmla="*/ 417009 w 1645921"/>
                  <a:gd name="connsiteY349" fmla="*/ 239898 h 2169949"/>
                  <a:gd name="connsiteX350" fmla="*/ 447531 w 1645921"/>
                  <a:gd name="connsiteY350" fmla="*/ 239898 h 2169949"/>
                  <a:gd name="connsiteX351" fmla="*/ 447531 w 1645921"/>
                  <a:gd name="connsiteY351" fmla="*/ 219866 h 2169949"/>
                  <a:gd name="connsiteX352" fmla="*/ 461247 w 1645921"/>
                  <a:gd name="connsiteY352" fmla="*/ 206150 h 2169949"/>
                  <a:gd name="connsiteX353" fmla="*/ 474963 w 1645921"/>
                  <a:gd name="connsiteY353" fmla="*/ 219866 h 2169949"/>
                  <a:gd name="connsiteX354" fmla="*/ 474963 w 1645921"/>
                  <a:gd name="connsiteY354" fmla="*/ 239898 h 2169949"/>
                  <a:gd name="connsiteX355" fmla="*/ 501029 w 1645921"/>
                  <a:gd name="connsiteY355" fmla="*/ 239898 h 2169949"/>
                  <a:gd name="connsiteX356" fmla="*/ 510173 w 1645921"/>
                  <a:gd name="connsiteY356" fmla="*/ 249042 h 2169949"/>
                  <a:gd name="connsiteX357" fmla="*/ 501029 w 1645921"/>
                  <a:gd name="connsiteY357" fmla="*/ 258186 h 2169949"/>
                  <a:gd name="connsiteX358" fmla="*/ 474963 w 1645921"/>
                  <a:gd name="connsiteY358" fmla="*/ 258186 h 2169949"/>
                  <a:gd name="connsiteX359" fmla="*/ 474963 w 1645921"/>
                  <a:gd name="connsiteY359" fmla="*/ 268696 h 2169949"/>
                  <a:gd name="connsiteX360" fmla="*/ 501029 w 1645921"/>
                  <a:gd name="connsiteY360" fmla="*/ 268696 h 2169949"/>
                  <a:gd name="connsiteX361" fmla="*/ 510173 w 1645921"/>
                  <a:gd name="connsiteY361" fmla="*/ 277840 h 2169949"/>
                  <a:gd name="connsiteX362" fmla="*/ 501029 w 1645921"/>
                  <a:gd name="connsiteY362" fmla="*/ 286984 h 2169949"/>
                  <a:gd name="connsiteX363" fmla="*/ 474963 w 1645921"/>
                  <a:gd name="connsiteY363" fmla="*/ 286984 h 2169949"/>
                  <a:gd name="connsiteX364" fmla="*/ 474963 w 1645921"/>
                  <a:gd name="connsiteY364" fmla="*/ 297494 h 2169949"/>
                  <a:gd name="connsiteX365" fmla="*/ 501029 w 1645921"/>
                  <a:gd name="connsiteY365" fmla="*/ 297494 h 2169949"/>
                  <a:gd name="connsiteX366" fmla="*/ 510173 w 1645921"/>
                  <a:gd name="connsiteY366" fmla="*/ 306638 h 2169949"/>
                  <a:gd name="connsiteX367" fmla="*/ 501029 w 1645921"/>
                  <a:gd name="connsiteY367" fmla="*/ 315782 h 2169949"/>
                  <a:gd name="connsiteX368" fmla="*/ 474963 w 1645921"/>
                  <a:gd name="connsiteY368" fmla="*/ 315782 h 2169949"/>
                  <a:gd name="connsiteX369" fmla="*/ 474963 w 1645921"/>
                  <a:gd name="connsiteY369" fmla="*/ 385248 h 2169949"/>
                  <a:gd name="connsiteX370" fmla="*/ 588306 w 1645921"/>
                  <a:gd name="connsiteY370" fmla="*/ 385248 h 2169949"/>
                  <a:gd name="connsiteX371" fmla="*/ 588536 w 1645921"/>
                  <a:gd name="connsiteY371" fmla="*/ 382944 h 2169949"/>
                  <a:gd name="connsiteX372" fmla="*/ 598679 w 1645921"/>
                  <a:gd name="connsiteY372" fmla="*/ 284490 h 2169949"/>
                  <a:gd name="connsiteX373" fmla="*/ 606437 w 1645921"/>
                  <a:gd name="connsiteY373" fmla="*/ 206025 h 2169949"/>
                  <a:gd name="connsiteX374" fmla="*/ 616580 w 1645921"/>
                  <a:gd name="connsiteY374" fmla="*/ 107571 h 2169949"/>
                  <a:gd name="connsiteX375" fmla="*/ 616580 w 1645921"/>
                  <a:gd name="connsiteY375" fmla="*/ 105641 h 2169949"/>
                  <a:gd name="connsiteX376" fmla="*/ 569236 w 1645921"/>
                  <a:gd name="connsiteY376" fmla="*/ 105641 h 2169949"/>
                  <a:gd name="connsiteX377" fmla="*/ 553072 w 1645921"/>
                  <a:gd name="connsiteY377" fmla="*/ 98945 h 2169949"/>
                  <a:gd name="connsiteX378" fmla="*/ 546376 w 1645921"/>
                  <a:gd name="connsiteY378" fmla="*/ 82781 h 2169949"/>
                  <a:gd name="connsiteX379" fmla="*/ 553072 w 1645921"/>
                  <a:gd name="connsiteY379" fmla="*/ 66617 h 2169949"/>
                  <a:gd name="connsiteX380" fmla="*/ 569236 w 1645921"/>
                  <a:gd name="connsiteY380" fmla="*/ 59922 h 2169949"/>
                  <a:gd name="connsiteX381" fmla="*/ 659192 w 1645921"/>
                  <a:gd name="connsiteY381" fmla="*/ 59922 h 2169949"/>
                  <a:gd name="connsiteX382" fmla="*/ 649547 w 1645921"/>
                  <a:gd name="connsiteY382" fmla="*/ 36638 h 2169949"/>
                  <a:gd name="connsiteX383" fmla="*/ 686185 w 1645921"/>
                  <a:gd name="connsiteY383" fmla="*/ 0 h 216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1645921" h="2169949">
                    <a:moveTo>
                      <a:pt x="817516" y="1935988"/>
                    </a:moveTo>
                    <a:lnTo>
                      <a:pt x="513238" y="2124229"/>
                    </a:lnTo>
                    <a:lnTo>
                      <a:pt x="820226" y="2124229"/>
                    </a:lnTo>
                    <a:close/>
                    <a:moveTo>
                      <a:pt x="848006" y="1933084"/>
                    </a:moveTo>
                    <a:lnTo>
                      <a:pt x="851058" y="2124229"/>
                    </a:lnTo>
                    <a:lnTo>
                      <a:pt x="1165501" y="2124229"/>
                    </a:lnTo>
                    <a:close/>
                    <a:moveTo>
                      <a:pt x="483030" y="1713663"/>
                    </a:moveTo>
                    <a:lnTo>
                      <a:pt x="441567" y="2124229"/>
                    </a:lnTo>
                    <a:lnTo>
                      <a:pt x="456637" y="2124229"/>
                    </a:lnTo>
                    <a:lnTo>
                      <a:pt x="806082" y="1908038"/>
                    </a:lnTo>
                    <a:cubicBezTo>
                      <a:pt x="698096" y="1843065"/>
                      <a:pt x="591198" y="1778817"/>
                      <a:pt x="483030" y="1713663"/>
                    </a:cubicBezTo>
                    <a:close/>
                    <a:moveTo>
                      <a:pt x="1192837" y="1703681"/>
                    </a:moveTo>
                    <a:cubicBezTo>
                      <a:pt x="1082854" y="1771921"/>
                      <a:pt x="973779" y="1839254"/>
                      <a:pt x="863251" y="1907494"/>
                    </a:cubicBezTo>
                    <a:lnTo>
                      <a:pt x="1223376" y="2124229"/>
                    </a:lnTo>
                    <a:lnTo>
                      <a:pt x="1255703" y="2124229"/>
                    </a:lnTo>
                    <a:close/>
                    <a:moveTo>
                      <a:pt x="813705" y="1701321"/>
                    </a:moveTo>
                    <a:cubicBezTo>
                      <a:pt x="718422" y="1702229"/>
                      <a:pt x="624048" y="1703318"/>
                      <a:pt x="529673" y="1704407"/>
                    </a:cubicBezTo>
                    <a:cubicBezTo>
                      <a:pt x="529492" y="1705133"/>
                      <a:pt x="529310" y="1705859"/>
                      <a:pt x="529129" y="1706584"/>
                    </a:cubicBezTo>
                    <a:cubicBezTo>
                      <a:pt x="624411" y="1763935"/>
                      <a:pt x="719874" y="1821286"/>
                      <a:pt x="816608" y="1879544"/>
                    </a:cubicBezTo>
                    <a:cubicBezTo>
                      <a:pt x="815701" y="1819108"/>
                      <a:pt x="814794" y="1760668"/>
                      <a:pt x="813705" y="1701321"/>
                    </a:cubicBezTo>
                    <a:close/>
                    <a:moveTo>
                      <a:pt x="1143109" y="1697147"/>
                    </a:moveTo>
                    <a:cubicBezTo>
                      <a:pt x="1043471" y="1698236"/>
                      <a:pt x="944014" y="1699325"/>
                      <a:pt x="844376" y="1700595"/>
                    </a:cubicBezTo>
                    <a:cubicBezTo>
                      <a:pt x="845284" y="1762120"/>
                      <a:pt x="846191" y="1821467"/>
                      <a:pt x="847280" y="1882630"/>
                    </a:cubicBezTo>
                    <a:cubicBezTo>
                      <a:pt x="947281" y="1820742"/>
                      <a:pt x="1045467" y="1759943"/>
                      <a:pt x="1143835" y="1699143"/>
                    </a:cubicBezTo>
                    <a:cubicBezTo>
                      <a:pt x="1143653" y="1698417"/>
                      <a:pt x="1143290" y="1697873"/>
                      <a:pt x="1143109" y="1697147"/>
                    </a:cubicBezTo>
                    <a:close/>
                    <a:moveTo>
                      <a:pt x="840565" y="1456129"/>
                    </a:moveTo>
                    <a:cubicBezTo>
                      <a:pt x="841835" y="1528906"/>
                      <a:pt x="842924" y="1599506"/>
                      <a:pt x="844195" y="1670287"/>
                    </a:cubicBezTo>
                    <a:cubicBezTo>
                      <a:pt x="944922" y="1669016"/>
                      <a:pt x="1044923" y="1667927"/>
                      <a:pt x="1144923" y="1666838"/>
                    </a:cubicBezTo>
                    <a:cubicBezTo>
                      <a:pt x="1145105" y="1666294"/>
                      <a:pt x="1145286" y="1665749"/>
                      <a:pt x="1145649" y="1665205"/>
                    </a:cubicBezTo>
                    <a:cubicBezTo>
                      <a:pt x="1044378" y="1595876"/>
                      <a:pt x="942925" y="1526365"/>
                      <a:pt x="840565" y="1456129"/>
                    </a:cubicBezTo>
                    <a:close/>
                    <a:moveTo>
                      <a:pt x="810075" y="1455403"/>
                    </a:moveTo>
                    <a:cubicBezTo>
                      <a:pt x="712252" y="1528362"/>
                      <a:pt x="616062" y="1600413"/>
                      <a:pt x="517695" y="1674098"/>
                    </a:cubicBezTo>
                    <a:cubicBezTo>
                      <a:pt x="617877" y="1672827"/>
                      <a:pt x="715156" y="1671738"/>
                      <a:pt x="813342" y="1670650"/>
                    </a:cubicBezTo>
                    <a:cubicBezTo>
                      <a:pt x="812253" y="1598780"/>
                      <a:pt x="811164" y="1527999"/>
                      <a:pt x="810075" y="1455403"/>
                    </a:cubicBezTo>
                    <a:close/>
                    <a:moveTo>
                      <a:pt x="530580" y="1243604"/>
                    </a:moveTo>
                    <a:cubicBezTo>
                      <a:pt x="516606" y="1382081"/>
                      <a:pt x="502813" y="1518924"/>
                      <a:pt x="488656" y="1658308"/>
                    </a:cubicBezTo>
                    <a:cubicBezTo>
                      <a:pt x="593013" y="1580268"/>
                      <a:pt x="695010" y="1504042"/>
                      <a:pt x="797915" y="1426909"/>
                    </a:cubicBezTo>
                    <a:cubicBezTo>
                      <a:pt x="708440" y="1365565"/>
                      <a:pt x="620055" y="1304948"/>
                      <a:pt x="530580" y="1243604"/>
                    </a:cubicBezTo>
                    <a:close/>
                    <a:moveTo>
                      <a:pt x="836935" y="1223277"/>
                    </a:moveTo>
                    <a:cubicBezTo>
                      <a:pt x="837843" y="1280628"/>
                      <a:pt x="838750" y="1337071"/>
                      <a:pt x="839658" y="1395693"/>
                    </a:cubicBezTo>
                    <a:cubicBezTo>
                      <a:pt x="917154" y="1337797"/>
                      <a:pt x="993016" y="1280991"/>
                      <a:pt x="1070150" y="1223277"/>
                    </a:cubicBezTo>
                    <a:cubicBezTo>
                      <a:pt x="991202" y="1223277"/>
                      <a:pt x="914068" y="1223277"/>
                      <a:pt x="836935" y="1223277"/>
                    </a:cubicBezTo>
                    <a:close/>
                    <a:moveTo>
                      <a:pt x="553085" y="1223277"/>
                    </a:moveTo>
                    <a:cubicBezTo>
                      <a:pt x="639111" y="1282080"/>
                      <a:pt x="723323" y="1339975"/>
                      <a:pt x="809167" y="1398778"/>
                    </a:cubicBezTo>
                    <a:cubicBezTo>
                      <a:pt x="808260" y="1338886"/>
                      <a:pt x="807352" y="1280991"/>
                      <a:pt x="806445" y="1223277"/>
                    </a:cubicBezTo>
                    <a:cubicBezTo>
                      <a:pt x="722052" y="1223277"/>
                      <a:pt x="638567" y="1223277"/>
                      <a:pt x="553085" y="1223277"/>
                    </a:cubicBezTo>
                    <a:close/>
                    <a:moveTo>
                      <a:pt x="1121148" y="1222551"/>
                    </a:moveTo>
                    <a:cubicBezTo>
                      <a:pt x="1029859" y="1290973"/>
                      <a:pt x="940021" y="1358124"/>
                      <a:pt x="849095" y="1426001"/>
                    </a:cubicBezTo>
                    <a:cubicBezTo>
                      <a:pt x="961800" y="1503135"/>
                      <a:pt x="1073235" y="1579542"/>
                      <a:pt x="1185940" y="1656856"/>
                    </a:cubicBezTo>
                    <a:cubicBezTo>
                      <a:pt x="1164161" y="1511665"/>
                      <a:pt x="1142746" y="1367925"/>
                      <a:pt x="1121148" y="1222551"/>
                    </a:cubicBezTo>
                    <a:close/>
                    <a:moveTo>
                      <a:pt x="803178" y="1009119"/>
                    </a:moveTo>
                    <a:cubicBezTo>
                      <a:pt x="724956" y="1070463"/>
                      <a:pt x="648367" y="1130354"/>
                      <a:pt x="570690" y="1191335"/>
                    </a:cubicBezTo>
                    <a:cubicBezTo>
                      <a:pt x="650001" y="1191335"/>
                      <a:pt x="727315" y="1191335"/>
                      <a:pt x="805901" y="1191335"/>
                    </a:cubicBezTo>
                    <a:cubicBezTo>
                      <a:pt x="804993" y="1130899"/>
                      <a:pt x="804086" y="1070826"/>
                      <a:pt x="803178" y="1009119"/>
                    </a:cubicBezTo>
                    <a:close/>
                    <a:moveTo>
                      <a:pt x="833305" y="992422"/>
                    </a:moveTo>
                    <a:cubicBezTo>
                      <a:pt x="834394" y="1059936"/>
                      <a:pt x="835483" y="1125636"/>
                      <a:pt x="836572" y="1191154"/>
                    </a:cubicBezTo>
                    <a:cubicBezTo>
                      <a:pt x="920421" y="1191154"/>
                      <a:pt x="1003180" y="1191154"/>
                      <a:pt x="1087391" y="1191154"/>
                    </a:cubicBezTo>
                    <a:cubicBezTo>
                      <a:pt x="1002272" y="1124547"/>
                      <a:pt x="918424" y="1059029"/>
                      <a:pt x="833305" y="992422"/>
                    </a:cubicBezTo>
                    <a:close/>
                    <a:moveTo>
                      <a:pt x="1055404" y="817761"/>
                    </a:moveTo>
                    <a:cubicBezTo>
                      <a:pt x="1051910" y="816514"/>
                      <a:pt x="1047464" y="817648"/>
                      <a:pt x="1042745" y="821277"/>
                    </a:cubicBezTo>
                    <a:cubicBezTo>
                      <a:pt x="1023507" y="836341"/>
                      <a:pt x="1004269" y="851405"/>
                      <a:pt x="985031" y="866468"/>
                    </a:cubicBezTo>
                    <a:cubicBezTo>
                      <a:pt x="941473" y="900770"/>
                      <a:pt x="897916" y="934890"/>
                      <a:pt x="853269" y="969918"/>
                    </a:cubicBezTo>
                    <a:cubicBezTo>
                      <a:pt x="940384" y="1037976"/>
                      <a:pt x="1026411" y="1105309"/>
                      <a:pt x="1113707" y="1173549"/>
                    </a:cubicBezTo>
                    <a:cubicBezTo>
                      <a:pt x="1108625" y="1138521"/>
                      <a:pt x="1103907" y="1105490"/>
                      <a:pt x="1099007" y="1072459"/>
                    </a:cubicBezTo>
                    <a:cubicBezTo>
                      <a:pt x="1092654" y="1029628"/>
                      <a:pt x="1086121" y="986615"/>
                      <a:pt x="1079587" y="943783"/>
                    </a:cubicBezTo>
                    <a:cubicBezTo>
                      <a:pt x="1073779" y="905307"/>
                      <a:pt x="1068335" y="866831"/>
                      <a:pt x="1062346" y="828537"/>
                    </a:cubicBezTo>
                    <a:cubicBezTo>
                      <a:pt x="1061439" y="822639"/>
                      <a:pt x="1058898" y="819009"/>
                      <a:pt x="1055404" y="817761"/>
                    </a:cubicBezTo>
                    <a:close/>
                    <a:moveTo>
                      <a:pt x="576134" y="791513"/>
                    </a:moveTo>
                    <a:cubicBezTo>
                      <a:pt x="563067" y="921460"/>
                      <a:pt x="550181" y="1049773"/>
                      <a:pt x="537114" y="1179357"/>
                    </a:cubicBezTo>
                    <a:cubicBezTo>
                      <a:pt x="539292" y="1178086"/>
                      <a:pt x="540199" y="1177723"/>
                      <a:pt x="540744" y="1177179"/>
                    </a:cubicBezTo>
                    <a:cubicBezTo>
                      <a:pt x="625863" y="1110391"/>
                      <a:pt x="710981" y="1043602"/>
                      <a:pt x="796100" y="976996"/>
                    </a:cubicBezTo>
                    <a:cubicBezTo>
                      <a:pt x="804449" y="970462"/>
                      <a:pt x="804449" y="969918"/>
                      <a:pt x="796100" y="963384"/>
                    </a:cubicBezTo>
                    <a:cubicBezTo>
                      <a:pt x="736934" y="916923"/>
                      <a:pt x="677587" y="870643"/>
                      <a:pt x="618240" y="824181"/>
                    </a:cubicBezTo>
                    <a:cubicBezTo>
                      <a:pt x="604628" y="813473"/>
                      <a:pt x="590835" y="802947"/>
                      <a:pt x="576134" y="791513"/>
                    </a:cubicBezTo>
                    <a:close/>
                    <a:moveTo>
                      <a:pt x="832035" y="779716"/>
                    </a:moveTo>
                    <a:cubicBezTo>
                      <a:pt x="832035" y="836160"/>
                      <a:pt x="832035" y="891151"/>
                      <a:pt x="832035" y="948865"/>
                    </a:cubicBezTo>
                    <a:lnTo>
                      <a:pt x="1031534" y="792496"/>
                    </a:lnTo>
                    <a:lnTo>
                      <a:pt x="1031242" y="791569"/>
                    </a:lnTo>
                    <a:lnTo>
                      <a:pt x="1035405" y="783570"/>
                    </a:lnTo>
                    <a:close/>
                    <a:moveTo>
                      <a:pt x="607714" y="775723"/>
                    </a:moveTo>
                    <a:cubicBezTo>
                      <a:pt x="607532" y="776449"/>
                      <a:pt x="607532" y="776994"/>
                      <a:pt x="607351" y="777720"/>
                    </a:cubicBezTo>
                    <a:cubicBezTo>
                      <a:pt x="671598" y="827993"/>
                      <a:pt x="735845" y="878265"/>
                      <a:pt x="800637" y="928901"/>
                    </a:cubicBezTo>
                    <a:cubicBezTo>
                      <a:pt x="800637" y="878810"/>
                      <a:pt x="800637" y="829626"/>
                      <a:pt x="800637" y="779353"/>
                    </a:cubicBezTo>
                    <a:cubicBezTo>
                      <a:pt x="735119" y="778083"/>
                      <a:pt x="671417" y="776812"/>
                      <a:pt x="607714" y="775723"/>
                    </a:cubicBezTo>
                    <a:close/>
                    <a:moveTo>
                      <a:pt x="796931" y="594770"/>
                    </a:moveTo>
                    <a:cubicBezTo>
                      <a:pt x="732637" y="645191"/>
                      <a:pt x="669686" y="694418"/>
                      <a:pt x="605840" y="744540"/>
                    </a:cubicBezTo>
                    <a:cubicBezTo>
                      <a:pt x="671029" y="744540"/>
                      <a:pt x="734576" y="744540"/>
                      <a:pt x="799169" y="744540"/>
                    </a:cubicBezTo>
                    <a:cubicBezTo>
                      <a:pt x="798423" y="694866"/>
                      <a:pt x="797677" y="645489"/>
                      <a:pt x="796931" y="594770"/>
                    </a:cubicBezTo>
                    <a:close/>
                    <a:moveTo>
                      <a:pt x="821693" y="581046"/>
                    </a:moveTo>
                    <a:cubicBezTo>
                      <a:pt x="822588" y="636538"/>
                      <a:pt x="823483" y="690540"/>
                      <a:pt x="824378" y="744391"/>
                    </a:cubicBezTo>
                    <a:cubicBezTo>
                      <a:pt x="893297" y="744391"/>
                      <a:pt x="961320" y="744391"/>
                      <a:pt x="1030536" y="744391"/>
                    </a:cubicBezTo>
                    <a:cubicBezTo>
                      <a:pt x="960574" y="689645"/>
                      <a:pt x="891656" y="635793"/>
                      <a:pt x="821693" y="581046"/>
                    </a:cubicBezTo>
                    <a:close/>
                    <a:moveTo>
                      <a:pt x="1004245" y="437486"/>
                    </a:moveTo>
                    <a:cubicBezTo>
                      <a:pt x="1001373" y="436461"/>
                      <a:pt x="997719" y="437393"/>
                      <a:pt x="993840" y="440376"/>
                    </a:cubicBezTo>
                    <a:cubicBezTo>
                      <a:pt x="978027" y="452757"/>
                      <a:pt x="962215" y="465139"/>
                      <a:pt x="946402" y="477520"/>
                    </a:cubicBezTo>
                    <a:cubicBezTo>
                      <a:pt x="910601" y="505714"/>
                      <a:pt x="874799" y="533758"/>
                      <a:pt x="838102" y="562549"/>
                    </a:cubicBezTo>
                    <a:cubicBezTo>
                      <a:pt x="909705" y="618489"/>
                      <a:pt x="980414" y="673832"/>
                      <a:pt x="1052166" y="729921"/>
                    </a:cubicBezTo>
                    <a:cubicBezTo>
                      <a:pt x="1047989" y="701130"/>
                      <a:pt x="1044111" y="673981"/>
                      <a:pt x="1040084" y="646831"/>
                    </a:cubicBezTo>
                    <a:cubicBezTo>
                      <a:pt x="1034862" y="611627"/>
                      <a:pt x="1029492" y="576273"/>
                      <a:pt x="1024122" y="541068"/>
                    </a:cubicBezTo>
                    <a:cubicBezTo>
                      <a:pt x="1019348" y="509443"/>
                      <a:pt x="1014873" y="477818"/>
                      <a:pt x="1009951" y="446343"/>
                    </a:cubicBezTo>
                    <a:cubicBezTo>
                      <a:pt x="1009205" y="441495"/>
                      <a:pt x="1007117" y="438511"/>
                      <a:pt x="1004245" y="437486"/>
                    </a:cubicBezTo>
                    <a:close/>
                    <a:moveTo>
                      <a:pt x="610315" y="415911"/>
                    </a:moveTo>
                    <a:cubicBezTo>
                      <a:pt x="599575" y="522720"/>
                      <a:pt x="588983" y="628185"/>
                      <a:pt x="578243" y="734695"/>
                    </a:cubicBezTo>
                    <a:cubicBezTo>
                      <a:pt x="580033" y="733650"/>
                      <a:pt x="580778" y="733352"/>
                      <a:pt x="581226" y="732905"/>
                    </a:cubicBezTo>
                    <a:cubicBezTo>
                      <a:pt x="651189" y="678009"/>
                      <a:pt x="721151" y="623113"/>
                      <a:pt x="791113" y="568367"/>
                    </a:cubicBezTo>
                    <a:cubicBezTo>
                      <a:pt x="797975" y="562996"/>
                      <a:pt x="797975" y="562549"/>
                      <a:pt x="791113" y="557179"/>
                    </a:cubicBezTo>
                    <a:cubicBezTo>
                      <a:pt x="742482" y="518991"/>
                      <a:pt x="693703" y="480951"/>
                      <a:pt x="644923" y="442763"/>
                    </a:cubicBezTo>
                    <a:cubicBezTo>
                      <a:pt x="633735" y="433961"/>
                      <a:pt x="622398" y="425309"/>
                      <a:pt x="610315" y="415911"/>
                    </a:cubicBezTo>
                    <a:close/>
                    <a:moveTo>
                      <a:pt x="1030322" y="412680"/>
                    </a:moveTo>
                    <a:lnTo>
                      <a:pt x="1030686" y="414569"/>
                    </a:lnTo>
                    <a:cubicBezTo>
                      <a:pt x="1037100" y="460216"/>
                      <a:pt x="1044111" y="505714"/>
                      <a:pt x="1050973" y="551361"/>
                    </a:cubicBezTo>
                    <a:cubicBezTo>
                      <a:pt x="1056790" y="589847"/>
                      <a:pt x="1062608" y="628335"/>
                      <a:pt x="1068427" y="666821"/>
                    </a:cubicBezTo>
                    <a:cubicBezTo>
                      <a:pt x="1072006" y="691136"/>
                      <a:pt x="1075736" y="715302"/>
                      <a:pt x="1079316" y="739618"/>
                    </a:cubicBezTo>
                    <a:cubicBezTo>
                      <a:pt x="1079465" y="740811"/>
                      <a:pt x="1079167" y="742900"/>
                      <a:pt x="1079763" y="743198"/>
                    </a:cubicBezTo>
                    <a:lnTo>
                      <a:pt x="1080791" y="744748"/>
                    </a:lnTo>
                    <a:lnTo>
                      <a:pt x="1476534" y="412680"/>
                    </a:lnTo>
                    <a:close/>
                    <a:moveTo>
                      <a:pt x="820649" y="412680"/>
                    </a:moveTo>
                    <a:lnTo>
                      <a:pt x="820649" y="545245"/>
                    </a:lnTo>
                    <a:lnTo>
                      <a:pt x="989779" y="412680"/>
                    </a:lnTo>
                    <a:close/>
                    <a:moveTo>
                      <a:pt x="646336" y="412680"/>
                    </a:moveTo>
                    <a:lnTo>
                      <a:pt x="794842" y="528836"/>
                    </a:lnTo>
                    <a:lnTo>
                      <a:pt x="794842" y="412680"/>
                    </a:lnTo>
                    <a:close/>
                    <a:moveTo>
                      <a:pt x="171855" y="412680"/>
                    </a:moveTo>
                    <a:lnTo>
                      <a:pt x="553095" y="732578"/>
                    </a:lnTo>
                    <a:lnTo>
                      <a:pt x="562729" y="639075"/>
                    </a:lnTo>
                    <a:cubicBezTo>
                      <a:pt x="565414" y="612671"/>
                      <a:pt x="567950" y="586267"/>
                      <a:pt x="570635" y="559864"/>
                    </a:cubicBezTo>
                    <a:cubicBezTo>
                      <a:pt x="573917" y="527344"/>
                      <a:pt x="577348" y="494675"/>
                      <a:pt x="580630" y="462155"/>
                    </a:cubicBezTo>
                    <a:lnTo>
                      <a:pt x="585568" y="412680"/>
                    </a:lnTo>
                    <a:close/>
                    <a:moveTo>
                      <a:pt x="789920" y="135167"/>
                    </a:moveTo>
                    <a:cubicBezTo>
                      <a:pt x="736814" y="215721"/>
                      <a:pt x="683708" y="296274"/>
                      <a:pt x="630156" y="377723"/>
                    </a:cubicBezTo>
                    <a:cubicBezTo>
                      <a:pt x="685648" y="378767"/>
                      <a:pt x="739798" y="379662"/>
                      <a:pt x="794395" y="380706"/>
                    </a:cubicBezTo>
                    <a:cubicBezTo>
                      <a:pt x="793350" y="298512"/>
                      <a:pt x="792455" y="217063"/>
                      <a:pt x="791411" y="135764"/>
                    </a:cubicBezTo>
                    <a:cubicBezTo>
                      <a:pt x="790964" y="135615"/>
                      <a:pt x="790368" y="135466"/>
                      <a:pt x="789920" y="135167"/>
                    </a:cubicBezTo>
                    <a:close/>
                    <a:moveTo>
                      <a:pt x="818262" y="127261"/>
                    </a:moveTo>
                    <a:cubicBezTo>
                      <a:pt x="817666" y="127411"/>
                      <a:pt x="817069" y="127411"/>
                      <a:pt x="816622" y="127559"/>
                    </a:cubicBezTo>
                    <a:cubicBezTo>
                      <a:pt x="817517" y="211842"/>
                      <a:pt x="818561" y="296126"/>
                      <a:pt x="819456" y="381303"/>
                    </a:cubicBezTo>
                    <a:cubicBezTo>
                      <a:pt x="876291" y="382198"/>
                      <a:pt x="932231" y="383243"/>
                      <a:pt x="989513" y="384138"/>
                    </a:cubicBezTo>
                    <a:cubicBezTo>
                      <a:pt x="931634" y="297319"/>
                      <a:pt x="874948" y="212290"/>
                      <a:pt x="818262" y="127261"/>
                    </a:cubicBezTo>
                    <a:close/>
                    <a:moveTo>
                      <a:pt x="762323" y="118161"/>
                    </a:moveTo>
                    <a:cubicBezTo>
                      <a:pt x="727715" y="118460"/>
                      <a:pt x="693256" y="118609"/>
                      <a:pt x="658647" y="118908"/>
                    </a:cubicBezTo>
                    <a:cubicBezTo>
                      <a:pt x="652979" y="118908"/>
                      <a:pt x="645520" y="117267"/>
                      <a:pt x="642089" y="120101"/>
                    </a:cubicBezTo>
                    <a:cubicBezTo>
                      <a:pt x="638807" y="122786"/>
                      <a:pt x="639702" y="130543"/>
                      <a:pt x="638807" y="135914"/>
                    </a:cubicBezTo>
                    <a:cubicBezTo>
                      <a:pt x="638807" y="136212"/>
                      <a:pt x="638658" y="136361"/>
                      <a:pt x="638658" y="136659"/>
                    </a:cubicBezTo>
                    <a:cubicBezTo>
                      <a:pt x="635376" y="168732"/>
                      <a:pt x="632094" y="200804"/>
                      <a:pt x="628812" y="232876"/>
                    </a:cubicBezTo>
                    <a:cubicBezTo>
                      <a:pt x="625978" y="260772"/>
                      <a:pt x="623144" y="288666"/>
                      <a:pt x="620310" y="316562"/>
                    </a:cubicBezTo>
                    <a:cubicBezTo>
                      <a:pt x="619116" y="327899"/>
                      <a:pt x="618221" y="339236"/>
                      <a:pt x="617028" y="350424"/>
                    </a:cubicBezTo>
                    <a:cubicBezTo>
                      <a:pt x="617475" y="350574"/>
                      <a:pt x="617923" y="350574"/>
                      <a:pt x="618371" y="350723"/>
                    </a:cubicBezTo>
                    <a:cubicBezTo>
                      <a:pt x="669239" y="273749"/>
                      <a:pt x="719957" y="196627"/>
                      <a:pt x="771720" y="118161"/>
                    </a:cubicBezTo>
                    <a:cubicBezTo>
                      <a:pt x="767544" y="118161"/>
                      <a:pt x="765007" y="118161"/>
                      <a:pt x="762323" y="118161"/>
                    </a:cubicBezTo>
                    <a:close/>
                    <a:moveTo>
                      <a:pt x="954457" y="116819"/>
                    </a:moveTo>
                    <a:cubicBezTo>
                      <a:pt x="931932" y="117117"/>
                      <a:pt x="909258" y="117267"/>
                      <a:pt x="886733" y="117416"/>
                    </a:cubicBezTo>
                    <a:cubicBezTo>
                      <a:pt x="872264" y="117416"/>
                      <a:pt x="857644" y="117416"/>
                      <a:pt x="841384" y="117416"/>
                    </a:cubicBezTo>
                    <a:cubicBezTo>
                      <a:pt x="892700" y="194688"/>
                      <a:pt x="943121" y="270170"/>
                      <a:pt x="993392" y="345800"/>
                    </a:cubicBezTo>
                    <a:cubicBezTo>
                      <a:pt x="993840" y="345651"/>
                      <a:pt x="994138" y="345502"/>
                      <a:pt x="994585" y="345352"/>
                    </a:cubicBezTo>
                    <a:cubicBezTo>
                      <a:pt x="992945" y="332971"/>
                      <a:pt x="991303" y="320590"/>
                      <a:pt x="989513" y="308208"/>
                    </a:cubicBezTo>
                    <a:cubicBezTo>
                      <a:pt x="980265" y="246600"/>
                      <a:pt x="970867" y="184842"/>
                      <a:pt x="961767" y="123233"/>
                    </a:cubicBezTo>
                    <a:cubicBezTo>
                      <a:pt x="961021" y="118013"/>
                      <a:pt x="959231" y="116819"/>
                      <a:pt x="954457" y="116819"/>
                    </a:cubicBezTo>
                    <a:close/>
                    <a:moveTo>
                      <a:pt x="686185" y="0"/>
                    </a:moveTo>
                    <a:lnTo>
                      <a:pt x="934104" y="0"/>
                    </a:lnTo>
                    <a:cubicBezTo>
                      <a:pt x="954339" y="0"/>
                      <a:pt x="970742" y="16403"/>
                      <a:pt x="970742" y="36638"/>
                    </a:cubicBezTo>
                    <a:lnTo>
                      <a:pt x="961098" y="59922"/>
                    </a:lnTo>
                    <a:lnTo>
                      <a:pt x="1051055" y="59922"/>
                    </a:lnTo>
                    <a:cubicBezTo>
                      <a:pt x="1063680" y="59922"/>
                      <a:pt x="1073915" y="70157"/>
                      <a:pt x="1073915" y="82782"/>
                    </a:cubicBezTo>
                    <a:lnTo>
                      <a:pt x="1073914" y="82782"/>
                    </a:lnTo>
                    <a:cubicBezTo>
                      <a:pt x="1073914" y="95407"/>
                      <a:pt x="1063679" y="105642"/>
                      <a:pt x="1051054" y="105642"/>
                    </a:cubicBezTo>
                    <a:lnTo>
                      <a:pt x="984543" y="105642"/>
                    </a:lnTo>
                    <a:lnTo>
                      <a:pt x="1025912" y="382944"/>
                    </a:lnTo>
                    <a:cubicBezTo>
                      <a:pt x="1027254" y="382795"/>
                      <a:pt x="1028447" y="382646"/>
                      <a:pt x="1029492" y="382348"/>
                    </a:cubicBezTo>
                    <a:cubicBezTo>
                      <a:pt x="1029492" y="382944"/>
                      <a:pt x="1029791" y="383541"/>
                      <a:pt x="1029641" y="383839"/>
                    </a:cubicBezTo>
                    <a:lnTo>
                      <a:pt x="1029470" y="385248"/>
                    </a:lnTo>
                    <a:lnTo>
                      <a:pt x="1157032" y="385248"/>
                    </a:lnTo>
                    <a:lnTo>
                      <a:pt x="1157032" y="310832"/>
                    </a:lnTo>
                    <a:lnTo>
                      <a:pt x="1126536" y="310832"/>
                    </a:lnTo>
                    <a:cubicBezTo>
                      <a:pt x="1121486" y="310832"/>
                      <a:pt x="1117392" y="306738"/>
                      <a:pt x="1117392" y="301688"/>
                    </a:cubicBezTo>
                    <a:cubicBezTo>
                      <a:pt x="1117392" y="296638"/>
                      <a:pt x="1121486" y="292544"/>
                      <a:pt x="1126536" y="292544"/>
                    </a:cubicBezTo>
                    <a:lnTo>
                      <a:pt x="1157032" y="292544"/>
                    </a:lnTo>
                    <a:lnTo>
                      <a:pt x="1157032" y="282034"/>
                    </a:lnTo>
                    <a:lnTo>
                      <a:pt x="1126536" y="282034"/>
                    </a:lnTo>
                    <a:cubicBezTo>
                      <a:pt x="1121486" y="282034"/>
                      <a:pt x="1117392" y="277940"/>
                      <a:pt x="1117392" y="272890"/>
                    </a:cubicBezTo>
                    <a:cubicBezTo>
                      <a:pt x="1117392" y="267840"/>
                      <a:pt x="1121486" y="263746"/>
                      <a:pt x="1126536" y="263746"/>
                    </a:cubicBezTo>
                    <a:lnTo>
                      <a:pt x="1157032" y="263746"/>
                    </a:lnTo>
                    <a:lnTo>
                      <a:pt x="1157032" y="253236"/>
                    </a:lnTo>
                    <a:lnTo>
                      <a:pt x="1126536" y="253236"/>
                    </a:lnTo>
                    <a:cubicBezTo>
                      <a:pt x="1121486" y="253236"/>
                      <a:pt x="1117392" y="249142"/>
                      <a:pt x="1117392" y="244092"/>
                    </a:cubicBezTo>
                    <a:cubicBezTo>
                      <a:pt x="1117392" y="239042"/>
                      <a:pt x="1121486" y="234948"/>
                      <a:pt x="1126536" y="234948"/>
                    </a:cubicBezTo>
                    <a:lnTo>
                      <a:pt x="1157032" y="234948"/>
                    </a:lnTo>
                    <a:lnTo>
                      <a:pt x="1157032" y="219866"/>
                    </a:lnTo>
                    <a:cubicBezTo>
                      <a:pt x="1157032" y="212291"/>
                      <a:pt x="1163173" y="206150"/>
                      <a:pt x="1170748" y="206150"/>
                    </a:cubicBezTo>
                    <a:cubicBezTo>
                      <a:pt x="1178323" y="206150"/>
                      <a:pt x="1184464" y="212291"/>
                      <a:pt x="1184464" y="219866"/>
                    </a:cubicBezTo>
                    <a:lnTo>
                      <a:pt x="1184464" y="234948"/>
                    </a:lnTo>
                    <a:lnTo>
                      <a:pt x="1210556" y="234948"/>
                    </a:lnTo>
                    <a:cubicBezTo>
                      <a:pt x="1215606" y="234948"/>
                      <a:pt x="1219700" y="239042"/>
                      <a:pt x="1219700" y="244092"/>
                    </a:cubicBezTo>
                    <a:cubicBezTo>
                      <a:pt x="1219700" y="249142"/>
                      <a:pt x="1215606" y="253236"/>
                      <a:pt x="1210556" y="253236"/>
                    </a:cubicBezTo>
                    <a:lnTo>
                      <a:pt x="1184464" y="253236"/>
                    </a:lnTo>
                    <a:lnTo>
                      <a:pt x="1184464" y="263746"/>
                    </a:lnTo>
                    <a:lnTo>
                      <a:pt x="1210556" y="263746"/>
                    </a:lnTo>
                    <a:cubicBezTo>
                      <a:pt x="1215606" y="263746"/>
                      <a:pt x="1219700" y="267840"/>
                      <a:pt x="1219700" y="272890"/>
                    </a:cubicBezTo>
                    <a:cubicBezTo>
                      <a:pt x="1219700" y="277940"/>
                      <a:pt x="1215606" y="282034"/>
                      <a:pt x="1210556" y="282034"/>
                    </a:cubicBezTo>
                    <a:lnTo>
                      <a:pt x="1184464" y="282034"/>
                    </a:lnTo>
                    <a:lnTo>
                      <a:pt x="1184464" y="292544"/>
                    </a:lnTo>
                    <a:lnTo>
                      <a:pt x="1210556" y="292544"/>
                    </a:lnTo>
                    <a:cubicBezTo>
                      <a:pt x="1215606" y="292544"/>
                      <a:pt x="1219700" y="296638"/>
                      <a:pt x="1219700" y="301688"/>
                    </a:cubicBezTo>
                    <a:cubicBezTo>
                      <a:pt x="1219700" y="306738"/>
                      <a:pt x="1215606" y="310832"/>
                      <a:pt x="1210556" y="310832"/>
                    </a:cubicBezTo>
                    <a:lnTo>
                      <a:pt x="1184464" y="310832"/>
                    </a:lnTo>
                    <a:lnTo>
                      <a:pt x="1184464" y="385248"/>
                    </a:lnTo>
                    <a:lnTo>
                      <a:pt x="1315794" y="385248"/>
                    </a:lnTo>
                    <a:lnTo>
                      <a:pt x="1315794" y="310832"/>
                    </a:lnTo>
                    <a:lnTo>
                      <a:pt x="1286537" y="310832"/>
                    </a:lnTo>
                    <a:cubicBezTo>
                      <a:pt x="1281487" y="310832"/>
                      <a:pt x="1277393" y="306738"/>
                      <a:pt x="1277393" y="301688"/>
                    </a:cubicBezTo>
                    <a:cubicBezTo>
                      <a:pt x="1277393" y="296638"/>
                      <a:pt x="1281487" y="292544"/>
                      <a:pt x="1286537" y="292544"/>
                    </a:cubicBezTo>
                    <a:lnTo>
                      <a:pt x="1315794" y="292544"/>
                    </a:lnTo>
                    <a:lnTo>
                      <a:pt x="1315794" y="282034"/>
                    </a:lnTo>
                    <a:lnTo>
                      <a:pt x="1286537" y="282034"/>
                    </a:lnTo>
                    <a:cubicBezTo>
                      <a:pt x="1281487" y="282034"/>
                      <a:pt x="1277393" y="277940"/>
                      <a:pt x="1277393" y="272890"/>
                    </a:cubicBezTo>
                    <a:cubicBezTo>
                      <a:pt x="1277393" y="267840"/>
                      <a:pt x="1281487" y="263746"/>
                      <a:pt x="1286537" y="263746"/>
                    </a:cubicBezTo>
                    <a:lnTo>
                      <a:pt x="1315794" y="263746"/>
                    </a:lnTo>
                    <a:lnTo>
                      <a:pt x="1315794" y="253236"/>
                    </a:lnTo>
                    <a:lnTo>
                      <a:pt x="1286537" y="253236"/>
                    </a:lnTo>
                    <a:cubicBezTo>
                      <a:pt x="1281487" y="253236"/>
                      <a:pt x="1277393" y="249142"/>
                      <a:pt x="1277393" y="244092"/>
                    </a:cubicBezTo>
                    <a:cubicBezTo>
                      <a:pt x="1277393" y="239042"/>
                      <a:pt x="1281487" y="234948"/>
                      <a:pt x="1286537" y="234948"/>
                    </a:cubicBezTo>
                    <a:lnTo>
                      <a:pt x="1315794" y="234948"/>
                    </a:lnTo>
                    <a:lnTo>
                      <a:pt x="1315794" y="219866"/>
                    </a:lnTo>
                    <a:cubicBezTo>
                      <a:pt x="1315794" y="212291"/>
                      <a:pt x="1321935" y="206150"/>
                      <a:pt x="1329510" y="206150"/>
                    </a:cubicBezTo>
                    <a:cubicBezTo>
                      <a:pt x="1337085" y="206150"/>
                      <a:pt x="1343226" y="212291"/>
                      <a:pt x="1343226" y="219866"/>
                    </a:cubicBezTo>
                    <a:lnTo>
                      <a:pt x="1343226" y="234948"/>
                    </a:lnTo>
                    <a:lnTo>
                      <a:pt x="1370557" y="234948"/>
                    </a:lnTo>
                    <a:cubicBezTo>
                      <a:pt x="1375607" y="234948"/>
                      <a:pt x="1379701" y="239042"/>
                      <a:pt x="1379701" y="244092"/>
                    </a:cubicBezTo>
                    <a:cubicBezTo>
                      <a:pt x="1379701" y="249142"/>
                      <a:pt x="1375607" y="253236"/>
                      <a:pt x="1370557" y="253236"/>
                    </a:cubicBezTo>
                    <a:lnTo>
                      <a:pt x="1343226" y="253236"/>
                    </a:lnTo>
                    <a:lnTo>
                      <a:pt x="1343226" y="263746"/>
                    </a:lnTo>
                    <a:lnTo>
                      <a:pt x="1370557" y="263746"/>
                    </a:lnTo>
                    <a:cubicBezTo>
                      <a:pt x="1375607" y="263746"/>
                      <a:pt x="1379701" y="267840"/>
                      <a:pt x="1379701" y="272890"/>
                    </a:cubicBezTo>
                    <a:cubicBezTo>
                      <a:pt x="1379701" y="277940"/>
                      <a:pt x="1375607" y="282034"/>
                      <a:pt x="1370557" y="282034"/>
                    </a:cubicBezTo>
                    <a:lnTo>
                      <a:pt x="1343226" y="282034"/>
                    </a:lnTo>
                    <a:lnTo>
                      <a:pt x="1343226" y="292544"/>
                    </a:lnTo>
                    <a:lnTo>
                      <a:pt x="1370557" y="292544"/>
                    </a:lnTo>
                    <a:cubicBezTo>
                      <a:pt x="1375607" y="292544"/>
                      <a:pt x="1379701" y="296638"/>
                      <a:pt x="1379701" y="301688"/>
                    </a:cubicBezTo>
                    <a:cubicBezTo>
                      <a:pt x="1379701" y="306738"/>
                      <a:pt x="1375607" y="310832"/>
                      <a:pt x="1370557" y="310832"/>
                    </a:cubicBezTo>
                    <a:lnTo>
                      <a:pt x="1343226" y="310832"/>
                    </a:lnTo>
                    <a:lnTo>
                      <a:pt x="1343226" y="385248"/>
                    </a:lnTo>
                    <a:lnTo>
                      <a:pt x="1497488" y="385248"/>
                    </a:lnTo>
                    <a:lnTo>
                      <a:pt x="1505347" y="388503"/>
                    </a:lnTo>
                    <a:lnTo>
                      <a:pt x="1505405" y="388454"/>
                    </a:lnTo>
                    <a:cubicBezTo>
                      <a:pt x="1511207" y="383585"/>
                      <a:pt x="1519859" y="384342"/>
                      <a:pt x="1524728" y="390145"/>
                    </a:cubicBezTo>
                    <a:cubicBezTo>
                      <a:pt x="1529597" y="395948"/>
                      <a:pt x="1528840" y="404599"/>
                      <a:pt x="1523038" y="409469"/>
                    </a:cubicBezTo>
                    <a:lnTo>
                      <a:pt x="1085083" y="776956"/>
                    </a:lnTo>
                    <a:lnTo>
                      <a:pt x="1087573" y="789880"/>
                    </a:lnTo>
                    <a:cubicBezTo>
                      <a:pt x="1095377" y="845416"/>
                      <a:pt x="1103907" y="900770"/>
                      <a:pt x="1112255" y="956306"/>
                    </a:cubicBezTo>
                    <a:cubicBezTo>
                      <a:pt x="1119333" y="1003130"/>
                      <a:pt x="1126411" y="1049955"/>
                      <a:pt x="1133490" y="1096779"/>
                    </a:cubicBezTo>
                    <a:cubicBezTo>
                      <a:pt x="1137845" y="1126362"/>
                      <a:pt x="1142383" y="1155763"/>
                      <a:pt x="1146738" y="1185346"/>
                    </a:cubicBezTo>
                    <a:cubicBezTo>
                      <a:pt x="1146920" y="1186798"/>
                      <a:pt x="1146557" y="1189339"/>
                      <a:pt x="1147283" y="1189702"/>
                    </a:cubicBezTo>
                    <a:cubicBezTo>
                      <a:pt x="1160532" y="1195328"/>
                      <a:pt x="1152546" y="1206762"/>
                      <a:pt x="1153816" y="1215292"/>
                    </a:cubicBezTo>
                    <a:cubicBezTo>
                      <a:pt x="1155450" y="1226726"/>
                      <a:pt x="1154542" y="1238522"/>
                      <a:pt x="1156176" y="1249956"/>
                    </a:cubicBezTo>
                    <a:cubicBezTo>
                      <a:pt x="1167247" y="1325093"/>
                      <a:pt x="1178862" y="1400230"/>
                      <a:pt x="1190114" y="1475367"/>
                    </a:cubicBezTo>
                    <a:cubicBezTo>
                      <a:pt x="1199370" y="1536710"/>
                      <a:pt x="1208445" y="1598235"/>
                      <a:pt x="1217701" y="1659579"/>
                    </a:cubicBezTo>
                    <a:cubicBezTo>
                      <a:pt x="1218064" y="1661756"/>
                      <a:pt x="1220605" y="1663753"/>
                      <a:pt x="1221875" y="1665931"/>
                    </a:cubicBezTo>
                    <a:cubicBezTo>
                      <a:pt x="1222964" y="1667746"/>
                      <a:pt x="1224416" y="1669924"/>
                      <a:pt x="1224235" y="1671920"/>
                    </a:cubicBezTo>
                    <a:cubicBezTo>
                      <a:pt x="1221875" y="1709307"/>
                      <a:pt x="1230587" y="1745423"/>
                      <a:pt x="1235668" y="1781903"/>
                    </a:cubicBezTo>
                    <a:cubicBezTo>
                      <a:pt x="1242928" y="1833264"/>
                      <a:pt x="1251095" y="1884444"/>
                      <a:pt x="1258718" y="1935625"/>
                    </a:cubicBezTo>
                    <a:cubicBezTo>
                      <a:pt x="1266340" y="1986260"/>
                      <a:pt x="1273600" y="2037077"/>
                      <a:pt x="1281222" y="2087713"/>
                    </a:cubicBezTo>
                    <a:lnTo>
                      <a:pt x="1286826" y="2124229"/>
                    </a:lnTo>
                    <a:lnTo>
                      <a:pt x="1623061" y="2124229"/>
                    </a:lnTo>
                    <a:lnTo>
                      <a:pt x="1636122" y="2129640"/>
                    </a:lnTo>
                    <a:lnTo>
                      <a:pt x="1640572" y="2129637"/>
                    </a:lnTo>
                    <a:lnTo>
                      <a:pt x="1640572" y="2134176"/>
                    </a:lnTo>
                    <a:lnTo>
                      <a:pt x="1645921" y="2147089"/>
                    </a:lnTo>
                    <a:lnTo>
                      <a:pt x="1645920" y="2147089"/>
                    </a:lnTo>
                    <a:lnTo>
                      <a:pt x="1640572" y="2160000"/>
                    </a:lnTo>
                    <a:lnTo>
                      <a:pt x="1640572" y="2166683"/>
                    </a:lnTo>
                    <a:lnTo>
                      <a:pt x="1630945" y="2166683"/>
                    </a:lnTo>
                    <a:lnTo>
                      <a:pt x="1623060" y="2169949"/>
                    </a:lnTo>
                    <a:lnTo>
                      <a:pt x="22860" y="2169948"/>
                    </a:lnTo>
                    <a:lnTo>
                      <a:pt x="14978" y="2166683"/>
                    </a:lnTo>
                    <a:lnTo>
                      <a:pt x="5349" y="2166683"/>
                    </a:lnTo>
                    <a:lnTo>
                      <a:pt x="5349" y="2160002"/>
                    </a:lnTo>
                    <a:lnTo>
                      <a:pt x="0" y="2147089"/>
                    </a:lnTo>
                    <a:lnTo>
                      <a:pt x="6696" y="2130925"/>
                    </a:lnTo>
                    <a:cubicBezTo>
                      <a:pt x="10833" y="2126788"/>
                      <a:pt x="16548" y="2124229"/>
                      <a:pt x="22860" y="2124229"/>
                    </a:cubicBezTo>
                    <a:lnTo>
                      <a:pt x="410941" y="2124229"/>
                    </a:lnTo>
                    <a:lnTo>
                      <a:pt x="415334" y="2082631"/>
                    </a:lnTo>
                    <a:cubicBezTo>
                      <a:pt x="419509" y="2042159"/>
                      <a:pt x="423683" y="2001505"/>
                      <a:pt x="427676" y="1961033"/>
                    </a:cubicBezTo>
                    <a:cubicBezTo>
                      <a:pt x="430943" y="1928365"/>
                      <a:pt x="433846" y="1895515"/>
                      <a:pt x="437295" y="1862847"/>
                    </a:cubicBezTo>
                    <a:cubicBezTo>
                      <a:pt x="441287" y="1823827"/>
                      <a:pt x="445462" y="1784807"/>
                      <a:pt x="449455" y="1745786"/>
                    </a:cubicBezTo>
                    <a:cubicBezTo>
                      <a:pt x="450906" y="1732538"/>
                      <a:pt x="451995" y="1719289"/>
                      <a:pt x="453447" y="1706221"/>
                    </a:cubicBezTo>
                    <a:cubicBezTo>
                      <a:pt x="454173" y="1699688"/>
                      <a:pt x="454173" y="1693517"/>
                      <a:pt x="444554" y="1691158"/>
                    </a:cubicBezTo>
                    <a:cubicBezTo>
                      <a:pt x="461977" y="1681902"/>
                      <a:pt x="456896" y="1666112"/>
                      <a:pt x="458348" y="1653227"/>
                    </a:cubicBezTo>
                    <a:cubicBezTo>
                      <a:pt x="464700" y="1599869"/>
                      <a:pt x="469600" y="1546329"/>
                      <a:pt x="475045" y="1492971"/>
                    </a:cubicBezTo>
                    <a:cubicBezTo>
                      <a:pt x="479582" y="1447962"/>
                      <a:pt x="483756" y="1402771"/>
                      <a:pt x="488112" y="1357761"/>
                    </a:cubicBezTo>
                    <a:cubicBezTo>
                      <a:pt x="492286" y="1315656"/>
                      <a:pt x="496097" y="1273550"/>
                      <a:pt x="501179" y="1231626"/>
                    </a:cubicBezTo>
                    <a:cubicBezTo>
                      <a:pt x="502450" y="1222007"/>
                      <a:pt x="495190" y="1221099"/>
                      <a:pt x="490834" y="1215473"/>
                    </a:cubicBezTo>
                    <a:cubicBezTo>
                      <a:pt x="506805" y="1209484"/>
                      <a:pt x="504446" y="1195328"/>
                      <a:pt x="505898" y="1182805"/>
                    </a:cubicBezTo>
                    <a:cubicBezTo>
                      <a:pt x="510072" y="1142877"/>
                      <a:pt x="514065" y="1102950"/>
                      <a:pt x="518239" y="1063022"/>
                    </a:cubicBezTo>
                    <a:cubicBezTo>
                      <a:pt x="521506" y="1030898"/>
                      <a:pt x="524591" y="998774"/>
                      <a:pt x="527858" y="966651"/>
                    </a:cubicBezTo>
                    <a:cubicBezTo>
                      <a:pt x="531851" y="927086"/>
                      <a:pt x="536025" y="887340"/>
                      <a:pt x="540018" y="847775"/>
                    </a:cubicBezTo>
                    <a:lnTo>
                      <a:pt x="548341" y="764399"/>
                    </a:lnTo>
                    <a:lnTo>
                      <a:pt x="132037" y="415079"/>
                    </a:lnTo>
                    <a:lnTo>
                      <a:pt x="129621" y="410438"/>
                    </a:lnTo>
                    <a:lnTo>
                      <a:pt x="125334" y="408662"/>
                    </a:lnTo>
                    <a:cubicBezTo>
                      <a:pt x="122852" y="406180"/>
                      <a:pt x="121316" y="402751"/>
                      <a:pt x="121316" y="398964"/>
                    </a:cubicBezTo>
                    <a:cubicBezTo>
                      <a:pt x="121316" y="391389"/>
                      <a:pt x="127457" y="385248"/>
                      <a:pt x="135032" y="385248"/>
                    </a:cubicBezTo>
                    <a:lnTo>
                      <a:pt x="301963" y="385248"/>
                    </a:lnTo>
                    <a:lnTo>
                      <a:pt x="301963" y="319242"/>
                    </a:lnTo>
                    <a:lnTo>
                      <a:pt x="274367" y="319242"/>
                    </a:lnTo>
                    <a:cubicBezTo>
                      <a:pt x="269317" y="319242"/>
                      <a:pt x="265223" y="315148"/>
                      <a:pt x="265223" y="310098"/>
                    </a:cubicBezTo>
                    <a:cubicBezTo>
                      <a:pt x="265223" y="305048"/>
                      <a:pt x="269317" y="300954"/>
                      <a:pt x="274367" y="300954"/>
                    </a:cubicBezTo>
                    <a:lnTo>
                      <a:pt x="301963" y="300954"/>
                    </a:lnTo>
                    <a:lnTo>
                      <a:pt x="301963" y="290444"/>
                    </a:lnTo>
                    <a:lnTo>
                      <a:pt x="274367" y="290444"/>
                    </a:lnTo>
                    <a:cubicBezTo>
                      <a:pt x="269317" y="290444"/>
                      <a:pt x="265223" y="286350"/>
                      <a:pt x="265223" y="281300"/>
                    </a:cubicBezTo>
                    <a:cubicBezTo>
                      <a:pt x="265223" y="276250"/>
                      <a:pt x="269317" y="272156"/>
                      <a:pt x="274367" y="272156"/>
                    </a:cubicBezTo>
                    <a:lnTo>
                      <a:pt x="301963" y="272156"/>
                    </a:lnTo>
                    <a:lnTo>
                      <a:pt x="301963" y="261646"/>
                    </a:lnTo>
                    <a:lnTo>
                      <a:pt x="274367" y="261646"/>
                    </a:lnTo>
                    <a:cubicBezTo>
                      <a:pt x="269317" y="261646"/>
                      <a:pt x="265223" y="257552"/>
                      <a:pt x="265223" y="252502"/>
                    </a:cubicBezTo>
                    <a:cubicBezTo>
                      <a:pt x="265223" y="247452"/>
                      <a:pt x="269317" y="243358"/>
                      <a:pt x="274367" y="243358"/>
                    </a:cubicBezTo>
                    <a:lnTo>
                      <a:pt x="301963" y="243358"/>
                    </a:lnTo>
                    <a:lnTo>
                      <a:pt x="301963" y="219866"/>
                    </a:lnTo>
                    <a:cubicBezTo>
                      <a:pt x="301963" y="212291"/>
                      <a:pt x="308104" y="206150"/>
                      <a:pt x="315679" y="206150"/>
                    </a:cubicBezTo>
                    <a:cubicBezTo>
                      <a:pt x="323254" y="206150"/>
                      <a:pt x="329395" y="212291"/>
                      <a:pt x="329395" y="219866"/>
                    </a:cubicBezTo>
                    <a:lnTo>
                      <a:pt x="329395" y="243358"/>
                    </a:lnTo>
                    <a:lnTo>
                      <a:pt x="358387" y="243358"/>
                    </a:lnTo>
                    <a:cubicBezTo>
                      <a:pt x="363437" y="243358"/>
                      <a:pt x="367531" y="247452"/>
                      <a:pt x="367531" y="252502"/>
                    </a:cubicBezTo>
                    <a:cubicBezTo>
                      <a:pt x="367531" y="257552"/>
                      <a:pt x="363437" y="261646"/>
                      <a:pt x="358387" y="261646"/>
                    </a:cubicBezTo>
                    <a:lnTo>
                      <a:pt x="329395" y="261646"/>
                    </a:lnTo>
                    <a:lnTo>
                      <a:pt x="329395" y="272156"/>
                    </a:lnTo>
                    <a:lnTo>
                      <a:pt x="358387" y="272156"/>
                    </a:lnTo>
                    <a:cubicBezTo>
                      <a:pt x="363437" y="272156"/>
                      <a:pt x="367531" y="276250"/>
                      <a:pt x="367531" y="281300"/>
                    </a:cubicBezTo>
                    <a:cubicBezTo>
                      <a:pt x="367531" y="286350"/>
                      <a:pt x="363437" y="290444"/>
                      <a:pt x="358387" y="290444"/>
                    </a:cubicBezTo>
                    <a:lnTo>
                      <a:pt x="329395" y="290444"/>
                    </a:lnTo>
                    <a:lnTo>
                      <a:pt x="329395" y="300954"/>
                    </a:lnTo>
                    <a:lnTo>
                      <a:pt x="358387" y="300954"/>
                    </a:lnTo>
                    <a:cubicBezTo>
                      <a:pt x="363437" y="300954"/>
                      <a:pt x="367531" y="305048"/>
                      <a:pt x="367531" y="310098"/>
                    </a:cubicBezTo>
                    <a:cubicBezTo>
                      <a:pt x="367531" y="315148"/>
                      <a:pt x="363437" y="319242"/>
                      <a:pt x="358387" y="319242"/>
                    </a:cubicBezTo>
                    <a:lnTo>
                      <a:pt x="329395" y="319242"/>
                    </a:lnTo>
                    <a:lnTo>
                      <a:pt x="329395" y="385248"/>
                    </a:lnTo>
                    <a:lnTo>
                      <a:pt x="447531" y="385248"/>
                    </a:lnTo>
                    <a:lnTo>
                      <a:pt x="447531" y="315782"/>
                    </a:lnTo>
                    <a:lnTo>
                      <a:pt x="417009" y="315782"/>
                    </a:lnTo>
                    <a:cubicBezTo>
                      <a:pt x="411959" y="315782"/>
                      <a:pt x="407865" y="311688"/>
                      <a:pt x="407865" y="306638"/>
                    </a:cubicBezTo>
                    <a:cubicBezTo>
                      <a:pt x="407865" y="301588"/>
                      <a:pt x="411959" y="297494"/>
                      <a:pt x="417009" y="297494"/>
                    </a:cubicBezTo>
                    <a:lnTo>
                      <a:pt x="447531" y="297494"/>
                    </a:lnTo>
                    <a:lnTo>
                      <a:pt x="447531" y="286984"/>
                    </a:lnTo>
                    <a:lnTo>
                      <a:pt x="417009" y="286984"/>
                    </a:lnTo>
                    <a:cubicBezTo>
                      <a:pt x="411959" y="286984"/>
                      <a:pt x="407865" y="282890"/>
                      <a:pt x="407865" y="277840"/>
                    </a:cubicBezTo>
                    <a:cubicBezTo>
                      <a:pt x="407865" y="272790"/>
                      <a:pt x="411959" y="268696"/>
                      <a:pt x="417009" y="268696"/>
                    </a:cubicBezTo>
                    <a:lnTo>
                      <a:pt x="447531" y="268696"/>
                    </a:lnTo>
                    <a:lnTo>
                      <a:pt x="447531" y="258186"/>
                    </a:lnTo>
                    <a:lnTo>
                      <a:pt x="417009" y="258186"/>
                    </a:lnTo>
                    <a:cubicBezTo>
                      <a:pt x="411959" y="258186"/>
                      <a:pt x="407865" y="254092"/>
                      <a:pt x="407865" y="249042"/>
                    </a:cubicBezTo>
                    <a:cubicBezTo>
                      <a:pt x="407865" y="243992"/>
                      <a:pt x="411959" y="239898"/>
                      <a:pt x="417009" y="239898"/>
                    </a:cubicBezTo>
                    <a:lnTo>
                      <a:pt x="447531" y="239898"/>
                    </a:lnTo>
                    <a:lnTo>
                      <a:pt x="447531" y="219866"/>
                    </a:lnTo>
                    <a:cubicBezTo>
                      <a:pt x="447531" y="212291"/>
                      <a:pt x="453672" y="206150"/>
                      <a:pt x="461247" y="206150"/>
                    </a:cubicBezTo>
                    <a:cubicBezTo>
                      <a:pt x="468822" y="206150"/>
                      <a:pt x="474963" y="212291"/>
                      <a:pt x="474963" y="219866"/>
                    </a:cubicBezTo>
                    <a:lnTo>
                      <a:pt x="474963" y="239898"/>
                    </a:lnTo>
                    <a:lnTo>
                      <a:pt x="501029" y="239898"/>
                    </a:lnTo>
                    <a:cubicBezTo>
                      <a:pt x="506079" y="239898"/>
                      <a:pt x="510173" y="243992"/>
                      <a:pt x="510173" y="249042"/>
                    </a:cubicBezTo>
                    <a:cubicBezTo>
                      <a:pt x="510173" y="254092"/>
                      <a:pt x="506079" y="258186"/>
                      <a:pt x="501029" y="258186"/>
                    </a:cubicBezTo>
                    <a:lnTo>
                      <a:pt x="474963" y="258186"/>
                    </a:lnTo>
                    <a:lnTo>
                      <a:pt x="474963" y="268696"/>
                    </a:lnTo>
                    <a:lnTo>
                      <a:pt x="501029" y="268696"/>
                    </a:lnTo>
                    <a:cubicBezTo>
                      <a:pt x="506079" y="268696"/>
                      <a:pt x="510173" y="272790"/>
                      <a:pt x="510173" y="277840"/>
                    </a:cubicBezTo>
                    <a:cubicBezTo>
                      <a:pt x="510173" y="282890"/>
                      <a:pt x="506079" y="286984"/>
                      <a:pt x="501029" y="286984"/>
                    </a:cubicBezTo>
                    <a:lnTo>
                      <a:pt x="474963" y="286984"/>
                    </a:lnTo>
                    <a:lnTo>
                      <a:pt x="474963" y="297494"/>
                    </a:lnTo>
                    <a:lnTo>
                      <a:pt x="501029" y="297494"/>
                    </a:lnTo>
                    <a:cubicBezTo>
                      <a:pt x="506079" y="297494"/>
                      <a:pt x="510173" y="301588"/>
                      <a:pt x="510173" y="306638"/>
                    </a:cubicBezTo>
                    <a:cubicBezTo>
                      <a:pt x="510173" y="311688"/>
                      <a:pt x="506079" y="315782"/>
                      <a:pt x="501029" y="315782"/>
                    </a:cubicBezTo>
                    <a:lnTo>
                      <a:pt x="474963" y="315782"/>
                    </a:lnTo>
                    <a:lnTo>
                      <a:pt x="474963" y="385248"/>
                    </a:lnTo>
                    <a:lnTo>
                      <a:pt x="588306" y="385248"/>
                    </a:lnTo>
                    <a:lnTo>
                      <a:pt x="588536" y="382944"/>
                    </a:lnTo>
                    <a:cubicBezTo>
                      <a:pt x="591818" y="350126"/>
                      <a:pt x="595397" y="317308"/>
                      <a:pt x="598679" y="284490"/>
                    </a:cubicBezTo>
                    <a:cubicBezTo>
                      <a:pt x="601365" y="258385"/>
                      <a:pt x="603752" y="232130"/>
                      <a:pt x="606437" y="206025"/>
                    </a:cubicBezTo>
                    <a:cubicBezTo>
                      <a:pt x="609718" y="173206"/>
                      <a:pt x="613150" y="140388"/>
                      <a:pt x="616580" y="107571"/>
                    </a:cubicBezTo>
                    <a:lnTo>
                      <a:pt x="616580" y="105641"/>
                    </a:lnTo>
                    <a:lnTo>
                      <a:pt x="569236" y="105641"/>
                    </a:lnTo>
                    <a:cubicBezTo>
                      <a:pt x="562924" y="105641"/>
                      <a:pt x="557209" y="103082"/>
                      <a:pt x="553072" y="98945"/>
                    </a:cubicBezTo>
                    <a:lnTo>
                      <a:pt x="546376" y="82781"/>
                    </a:lnTo>
                    <a:lnTo>
                      <a:pt x="553072" y="66617"/>
                    </a:lnTo>
                    <a:cubicBezTo>
                      <a:pt x="557209" y="62481"/>
                      <a:pt x="562924" y="59922"/>
                      <a:pt x="569236" y="59922"/>
                    </a:cubicBezTo>
                    <a:lnTo>
                      <a:pt x="659192" y="59922"/>
                    </a:lnTo>
                    <a:lnTo>
                      <a:pt x="649547" y="36638"/>
                    </a:lnTo>
                    <a:cubicBezTo>
                      <a:pt x="649547" y="16403"/>
                      <a:pt x="665950" y="0"/>
                      <a:pt x="686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7B76155C-2B61-4A13-A4F8-CD44FD9E899B}"/>
                  </a:ext>
                </a:extLst>
              </p:cNvPr>
              <p:cNvGrpSpPr/>
              <p:nvPr/>
            </p:nvGrpSpPr>
            <p:grpSpPr>
              <a:xfrm>
                <a:off x="6896749" y="1773716"/>
                <a:ext cx="1238201" cy="1299037"/>
                <a:chOff x="6896749" y="1773716"/>
                <a:chExt cx="1238201" cy="129903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320EA0C-AB4F-4A93-888E-CC7B0962207C}"/>
                    </a:ext>
                  </a:extLst>
                </p:cNvPr>
                <p:cNvSpPr/>
                <p:nvPr/>
              </p:nvSpPr>
              <p:spPr>
                <a:xfrm>
                  <a:off x="7405832" y="2164710"/>
                  <a:ext cx="538296" cy="859041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8251312-89F3-41C0-B779-5328A4D29356}"/>
                    </a:ext>
                  </a:extLst>
                </p:cNvPr>
                <p:cNvSpPr/>
                <p:nvPr/>
              </p:nvSpPr>
              <p:spPr>
                <a:xfrm>
                  <a:off x="7844508" y="2609250"/>
                  <a:ext cx="290442" cy="463503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DA4C74A4-362E-4415-9201-8728BF7DCDE4}"/>
                    </a:ext>
                  </a:extLst>
                </p:cNvPr>
                <p:cNvSpPr/>
                <p:nvPr/>
              </p:nvSpPr>
              <p:spPr>
                <a:xfrm>
                  <a:off x="6896749" y="1773716"/>
                  <a:ext cx="614834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11D2AB0C-A2D1-4429-B62E-ED42C2B9BA0D}"/>
                    </a:ext>
                  </a:extLst>
                </p:cNvPr>
                <p:cNvSpPr/>
                <p:nvPr/>
              </p:nvSpPr>
              <p:spPr>
                <a:xfrm>
                  <a:off x="7506368" y="2301188"/>
                  <a:ext cx="407810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D5396099-7ABB-4816-BED6-4A7D51D1B064}"/>
                    </a:ext>
                  </a:extLst>
                </p:cNvPr>
                <p:cNvSpPr/>
                <p:nvPr/>
              </p:nvSpPr>
              <p:spPr>
                <a:xfrm>
                  <a:off x="6981957" y="1784257"/>
                  <a:ext cx="591852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A2EC1D22-DE7D-4F2C-B700-E5783B6A3F17}"/>
                    </a:ext>
                  </a:extLst>
                </p:cNvPr>
                <p:cNvSpPr/>
                <p:nvPr/>
              </p:nvSpPr>
              <p:spPr>
                <a:xfrm>
                  <a:off x="7560044" y="2311686"/>
                  <a:ext cx="392566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93D0CC-7314-4EA5-B50F-19B00821B13F}"/>
                    </a:ext>
                  </a:extLst>
                </p:cNvPr>
                <p:cNvSpPr/>
                <p:nvPr/>
              </p:nvSpPr>
              <p:spPr>
                <a:xfrm>
                  <a:off x="7416615" y="1784214"/>
                  <a:ext cx="387875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6CE499F-4CF3-4875-9631-4301CA17E891}"/>
                    </a:ext>
                  </a:extLst>
                </p:cNvPr>
                <p:cNvSpPr/>
                <p:nvPr/>
              </p:nvSpPr>
              <p:spPr>
                <a:xfrm>
                  <a:off x="7512112" y="1794756"/>
                  <a:ext cx="327868" cy="526198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D6BC206-C261-4D24-84A5-B4A5C6ACDC2D}"/>
                    </a:ext>
                  </a:extLst>
                </p:cNvPr>
                <p:cNvSpPr/>
                <p:nvPr/>
              </p:nvSpPr>
              <p:spPr>
                <a:xfrm>
                  <a:off x="7786303" y="2310455"/>
                  <a:ext cx="262406" cy="38890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CB2DEEB4-665B-4A9F-A387-7697F1CB86B2}"/>
                    </a:ext>
                  </a:extLst>
                </p:cNvPr>
                <p:cNvSpPr/>
                <p:nvPr/>
              </p:nvSpPr>
              <p:spPr>
                <a:xfrm>
                  <a:off x="7839980" y="2320953"/>
                  <a:ext cx="243208" cy="369955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2BB4B7C-28B7-486F-A07A-180B23BB38D6}"/>
                </a:ext>
              </a:extLst>
            </p:cNvPr>
            <p:cNvGrpSpPr/>
            <p:nvPr/>
          </p:nvGrpSpPr>
          <p:grpSpPr>
            <a:xfrm>
              <a:off x="6051754" y="2522425"/>
              <a:ext cx="450750" cy="516205"/>
              <a:chOff x="6039439" y="2523241"/>
              <a:chExt cx="450750" cy="516205"/>
            </a:xfrm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67BB8B6-B9AE-42AC-874B-0BCADAAFB7E5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65395C84-BF12-40E7-A0AC-5AC3DEA50318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B4D76240-527F-4B84-AE63-38B07E15C112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73AE1DAD-1A08-4216-AC01-76A7D3EB1109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B1429CF-2CFD-4FA7-93F4-5F16C02AFC9B}"/>
                </a:ext>
              </a:extLst>
            </p:cNvPr>
            <p:cNvGrpSpPr/>
            <p:nvPr/>
          </p:nvGrpSpPr>
          <p:grpSpPr>
            <a:xfrm>
              <a:off x="6368343" y="2591762"/>
              <a:ext cx="390205" cy="446868"/>
              <a:chOff x="6039439" y="2523241"/>
              <a:chExt cx="450750" cy="51620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39DFF847-E025-4539-BA2D-407D788BE3FA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B881F9A-FC37-4261-9C8A-689ABE08FE16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36EA6A88-664D-4BC6-98E3-4CC0BF5ABE74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F824DEA-C317-4E8F-8975-AD74B1A75DB7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BCDFE66F-3D06-4DF7-991A-9FD06E3320CF}"/>
                </a:ext>
              </a:extLst>
            </p:cNvPr>
            <p:cNvGrpSpPr/>
            <p:nvPr/>
          </p:nvGrpSpPr>
          <p:grpSpPr>
            <a:xfrm>
              <a:off x="6657917" y="2647437"/>
              <a:ext cx="341590" cy="391193"/>
              <a:chOff x="6039439" y="2523241"/>
              <a:chExt cx="450750" cy="516205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AA9F38-D494-403E-A44D-CA781EA6900B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B3D37D85-D9A9-46A8-9ACF-5723ABDC621D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54C3ED7-5605-4ED3-B92F-AB5CBC532DCA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3E286AEA-515B-4293-B197-12F237989AED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aphic 44">
              <a:extLst>
                <a:ext uri="{FF2B5EF4-FFF2-40B4-BE49-F238E27FC236}">
                  <a16:creationId xmlns:a16="http://schemas.microsoft.com/office/drawing/2014/main" id="{1A073040-7F3F-407A-97D8-C89A91B38318}"/>
                </a:ext>
              </a:extLst>
            </p:cNvPr>
            <p:cNvGrpSpPr/>
            <p:nvPr/>
          </p:nvGrpSpPr>
          <p:grpSpPr>
            <a:xfrm>
              <a:off x="4565163" y="2042810"/>
              <a:ext cx="552236" cy="1036346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62CEA8B-B025-41A3-9DD6-0776E0D3759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7FB587-1F4F-4C8F-BC5F-EB3A55FF2F1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317DEA-9FD1-46F6-AE9E-C8217E92C2A9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44">
              <a:extLst>
                <a:ext uri="{FF2B5EF4-FFF2-40B4-BE49-F238E27FC236}">
                  <a16:creationId xmlns:a16="http://schemas.microsoft.com/office/drawing/2014/main" id="{EC78BFA3-06E2-49E9-B6C1-584B7FC05DCE}"/>
                </a:ext>
              </a:extLst>
            </p:cNvPr>
            <p:cNvGrpSpPr/>
            <p:nvPr/>
          </p:nvGrpSpPr>
          <p:grpSpPr>
            <a:xfrm>
              <a:off x="3897923" y="1157375"/>
              <a:ext cx="1006670" cy="1889153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D907D6-EE8C-4596-90FB-42E17C4BB06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62316A4-1AE7-4A64-8639-F6CFE6D6314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0CF5566-4465-4A1B-8173-06CC0B1A0E6A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A47AAEF-C9BC-4FDC-BAE9-709B3759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823" y="2866292"/>
              <a:ext cx="3918221" cy="212863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BA6D2DC-33CF-4C4D-9346-1DD45FAB3C0A}"/>
                </a:ext>
              </a:extLst>
            </p:cNvPr>
            <p:cNvGrpSpPr/>
            <p:nvPr/>
          </p:nvGrpSpPr>
          <p:grpSpPr>
            <a:xfrm>
              <a:off x="6100204" y="1031874"/>
              <a:ext cx="647947" cy="647947"/>
              <a:chOff x="4266660" y="45289"/>
              <a:chExt cx="768290" cy="768290"/>
            </a:xfrm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315C271-5D7C-46A3-945B-E5B214A1D0AE}"/>
                  </a:ext>
                </a:extLst>
              </p:cNvPr>
              <p:cNvSpPr/>
              <p:nvPr/>
            </p:nvSpPr>
            <p:spPr>
              <a:xfrm>
                <a:off x="4266660" y="45289"/>
                <a:ext cx="768290" cy="768290"/>
              </a:xfrm>
              <a:custGeom>
                <a:avLst/>
                <a:gdLst>
                  <a:gd name="connsiteX0" fmla="*/ 583092 w 768290"/>
                  <a:gd name="connsiteY0" fmla="*/ 51758 h 768290"/>
                  <a:gd name="connsiteX1" fmla="*/ 573387 w 768290"/>
                  <a:gd name="connsiteY1" fmla="*/ 131014 h 768290"/>
                  <a:gd name="connsiteX2" fmla="*/ 596031 w 768290"/>
                  <a:gd name="connsiteY2" fmla="*/ 164980 h 768290"/>
                  <a:gd name="connsiteX3" fmla="*/ 700357 w 768290"/>
                  <a:gd name="connsiteY3" fmla="*/ 188433 h 768290"/>
                  <a:gd name="connsiteX4" fmla="*/ 709253 w 768290"/>
                  <a:gd name="connsiteY4" fmla="*/ 215121 h 768290"/>
                  <a:gd name="connsiteX5" fmla="*/ 671243 w 768290"/>
                  <a:gd name="connsiteY5" fmla="*/ 265262 h 768290"/>
                  <a:gd name="connsiteX6" fmla="*/ 674478 w 768290"/>
                  <a:gd name="connsiteY6" fmla="*/ 293568 h 768290"/>
                  <a:gd name="connsiteX7" fmla="*/ 775569 w 768290"/>
                  <a:gd name="connsiteY7" fmla="*/ 388189 h 768290"/>
                  <a:gd name="connsiteX8" fmla="*/ 706827 w 768290"/>
                  <a:gd name="connsiteY8" fmla="*/ 417303 h 768290"/>
                  <a:gd name="connsiteX9" fmla="*/ 686609 w 768290"/>
                  <a:gd name="connsiteY9" fmla="*/ 463400 h 768290"/>
                  <a:gd name="connsiteX10" fmla="*/ 723002 w 768290"/>
                  <a:gd name="connsiteY10" fmla="*/ 580666 h 768290"/>
                  <a:gd name="connsiteX11" fmla="*/ 635659 w 768290"/>
                  <a:gd name="connsiteY11" fmla="*/ 571770 h 768290"/>
                  <a:gd name="connsiteX12" fmla="*/ 613015 w 768290"/>
                  <a:gd name="connsiteY12" fmla="*/ 587944 h 768290"/>
                  <a:gd name="connsiteX13" fmla="*/ 581474 w 768290"/>
                  <a:gd name="connsiteY13" fmla="*/ 719767 h 768290"/>
                  <a:gd name="connsiteX14" fmla="*/ 511115 w 768290"/>
                  <a:gd name="connsiteY14" fmla="*/ 670434 h 768290"/>
                  <a:gd name="connsiteX15" fmla="*/ 480384 w 768290"/>
                  <a:gd name="connsiteY15" fmla="*/ 673669 h 768290"/>
                  <a:gd name="connsiteX16" fmla="*/ 385762 w 768290"/>
                  <a:gd name="connsiteY16" fmla="*/ 773951 h 768290"/>
                  <a:gd name="connsiteX17" fmla="*/ 350179 w 768290"/>
                  <a:gd name="connsiteY17" fmla="*/ 692270 h 768290"/>
                  <a:gd name="connsiteX18" fmla="*/ 324299 w 768290"/>
                  <a:gd name="connsiteY18" fmla="*/ 680948 h 768290"/>
                  <a:gd name="connsiteX19" fmla="*/ 210269 w 768290"/>
                  <a:gd name="connsiteY19" fmla="*/ 716532 h 768290"/>
                  <a:gd name="connsiteX20" fmla="*/ 192477 w 768290"/>
                  <a:gd name="connsiteY20" fmla="*/ 701975 h 768290"/>
                  <a:gd name="connsiteX21" fmla="*/ 202182 w 768290"/>
                  <a:gd name="connsiteY21" fmla="*/ 637276 h 768290"/>
                  <a:gd name="connsiteX22" fmla="*/ 182772 w 768290"/>
                  <a:gd name="connsiteY22" fmla="*/ 609780 h 768290"/>
                  <a:gd name="connsiteX23" fmla="*/ 50950 w 768290"/>
                  <a:gd name="connsiteY23" fmla="*/ 579048 h 768290"/>
                  <a:gd name="connsiteX24" fmla="*/ 103517 w 768290"/>
                  <a:gd name="connsiteY24" fmla="*/ 508689 h 768290"/>
                  <a:gd name="connsiteX25" fmla="*/ 101091 w 768290"/>
                  <a:gd name="connsiteY25" fmla="*/ 480384 h 768290"/>
                  <a:gd name="connsiteX26" fmla="*/ 0 w 768290"/>
                  <a:gd name="connsiteY26" fmla="*/ 385763 h 768290"/>
                  <a:gd name="connsiteX27" fmla="*/ 73594 w 768290"/>
                  <a:gd name="connsiteY27" fmla="*/ 354222 h 768290"/>
                  <a:gd name="connsiteX28" fmla="*/ 91386 w 768290"/>
                  <a:gd name="connsiteY28" fmla="*/ 315403 h 768290"/>
                  <a:gd name="connsiteX29" fmla="*/ 53376 w 768290"/>
                  <a:gd name="connsiteY29" fmla="*/ 192477 h 768290"/>
                  <a:gd name="connsiteX30" fmla="*/ 140718 w 768290"/>
                  <a:gd name="connsiteY30" fmla="*/ 202182 h 768290"/>
                  <a:gd name="connsiteX31" fmla="*/ 164171 w 768290"/>
                  <a:gd name="connsiteY31" fmla="*/ 184390 h 768290"/>
                  <a:gd name="connsiteX32" fmla="*/ 195712 w 768290"/>
                  <a:gd name="connsiteY32" fmla="*/ 50950 h 768290"/>
                  <a:gd name="connsiteX33" fmla="*/ 257984 w 768290"/>
                  <a:gd name="connsiteY33" fmla="*/ 97856 h 768290"/>
                  <a:gd name="connsiteX34" fmla="*/ 303272 w 768290"/>
                  <a:gd name="connsiteY34" fmla="*/ 93004 h 768290"/>
                  <a:gd name="connsiteX35" fmla="*/ 389806 w 768290"/>
                  <a:gd name="connsiteY35" fmla="*/ 0 h 768290"/>
                  <a:gd name="connsiteX36" fmla="*/ 422155 w 768290"/>
                  <a:gd name="connsiteY36" fmla="*/ 74403 h 768290"/>
                  <a:gd name="connsiteX37" fmla="*/ 457739 w 768290"/>
                  <a:gd name="connsiteY37" fmla="*/ 91386 h 768290"/>
                  <a:gd name="connsiteX38" fmla="*/ 583092 w 768290"/>
                  <a:gd name="connsiteY38" fmla="*/ 51758 h 76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68290" h="768290">
                    <a:moveTo>
                      <a:pt x="583092" y="51758"/>
                    </a:moveTo>
                    <a:cubicBezTo>
                      <a:pt x="579857" y="80064"/>
                      <a:pt x="579048" y="105943"/>
                      <a:pt x="573387" y="131014"/>
                    </a:cubicBezTo>
                    <a:cubicBezTo>
                      <a:pt x="567726" y="153658"/>
                      <a:pt x="576622" y="160937"/>
                      <a:pt x="596031" y="164980"/>
                    </a:cubicBezTo>
                    <a:cubicBezTo>
                      <a:pt x="630807" y="172259"/>
                      <a:pt x="665582" y="183581"/>
                      <a:pt x="700357" y="188433"/>
                    </a:cubicBezTo>
                    <a:cubicBezTo>
                      <a:pt x="727854" y="192477"/>
                      <a:pt x="719766" y="202182"/>
                      <a:pt x="709253" y="215121"/>
                    </a:cubicBezTo>
                    <a:cubicBezTo>
                      <a:pt x="696313" y="232104"/>
                      <a:pt x="684991" y="249896"/>
                      <a:pt x="671243" y="265262"/>
                    </a:cubicBezTo>
                    <a:cubicBezTo>
                      <a:pt x="660729" y="277393"/>
                      <a:pt x="663156" y="283863"/>
                      <a:pt x="674478" y="293568"/>
                    </a:cubicBezTo>
                    <a:cubicBezTo>
                      <a:pt x="707636" y="323491"/>
                      <a:pt x="739985" y="355031"/>
                      <a:pt x="775569" y="388189"/>
                    </a:cubicBezTo>
                    <a:cubicBezTo>
                      <a:pt x="752115" y="398702"/>
                      <a:pt x="730280" y="410833"/>
                      <a:pt x="706827" y="417303"/>
                    </a:cubicBezTo>
                    <a:cubicBezTo>
                      <a:pt x="679330" y="425390"/>
                      <a:pt x="677713" y="439138"/>
                      <a:pt x="686609" y="463400"/>
                    </a:cubicBezTo>
                    <a:cubicBezTo>
                      <a:pt x="700357" y="500602"/>
                      <a:pt x="710062" y="539421"/>
                      <a:pt x="723002" y="580666"/>
                    </a:cubicBezTo>
                    <a:cubicBezTo>
                      <a:pt x="692270" y="577431"/>
                      <a:pt x="663156" y="576622"/>
                      <a:pt x="635659" y="571770"/>
                    </a:cubicBezTo>
                    <a:cubicBezTo>
                      <a:pt x="619484" y="569343"/>
                      <a:pt x="616250" y="572578"/>
                      <a:pt x="613015" y="587944"/>
                    </a:cubicBezTo>
                    <a:cubicBezTo>
                      <a:pt x="604119" y="631615"/>
                      <a:pt x="591988" y="675287"/>
                      <a:pt x="581474" y="719767"/>
                    </a:cubicBezTo>
                    <a:cubicBezTo>
                      <a:pt x="554786" y="707636"/>
                      <a:pt x="533759" y="687417"/>
                      <a:pt x="511115" y="670434"/>
                    </a:cubicBezTo>
                    <a:cubicBezTo>
                      <a:pt x="497367" y="659921"/>
                      <a:pt x="490897" y="661538"/>
                      <a:pt x="480384" y="673669"/>
                    </a:cubicBezTo>
                    <a:cubicBezTo>
                      <a:pt x="449652" y="706827"/>
                      <a:pt x="418112" y="739176"/>
                      <a:pt x="385762" y="773951"/>
                    </a:cubicBezTo>
                    <a:cubicBezTo>
                      <a:pt x="372823" y="744837"/>
                      <a:pt x="359883" y="719767"/>
                      <a:pt x="350179" y="692270"/>
                    </a:cubicBezTo>
                    <a:cubicBezTo>
                      <a:pt x="344517" y="676904"/>
                      <a:pt x="338048" y="676095"/>
                      <a:pt x="324299" y="680948"/>
                    </a:cubicBezTo>
                    <a:cubicBezTo>
                      <a:pt x="286289" y="693887"/>
                      <a:pt x="248279" y="704401"/>
                      <a:pt x="210269" y="716532"/>
                    </a:cubicBezTo>
                    <a:cubicBezTo>
                      <a:pt x="195712" y="720575"/>
                      <a:pt x="190051" y="718149"/>
                      <a:pt x="192477" y="701975"/>
                    </a:cubicBezTo>
                    <a:cubicBezTo>
                      <a:pt x="196521" y="680139"/>
                      <a:pt x="197329" y="658303"/>
                      <a:pt x="202182" y="637276"/>
                    </a:cubicBezTo>
                    <a:cubicBezTo>
                      <a:pt x="206225" y="619484"/>
                      <a:pt x="200564" y="613015"/>
                      <a:pt x="182772" y="609780"/>
                    </a:cubicBezTo>
                    <a:cubicBezTo>
                      <a:pt x="139910" y="601692"/>
                      <a:pt x="97856" y="590370"/>
                      <a:pt x="50950" y="579048"/>
                    </a:cubicBezTo>
                    <a:cubicBezTo>
                      <a:pt x="69550" y="553978"/>
                      <a:pt x="85725" y="530525"/>
                      <a:pt x="103517" y="508689"/>
                    </a:cubicBezTo>
                    <a:cubicBezTo>
                      <a:pt x="112413" y="497367"/>
                      <a:pt x="112413" y="490088"/>
                      <a:pt x="101091" y="480384"/>
                    </a:cubicBezTo>
                    <a:cubicBezTo>
                      <a:pt x="67124" y="449652"/>
                      <a:pt x="33966" y="418112"/>
                      <a:pt x="0" y="385763"/>
                    </a:cubicBezTo>
                    <a:cubicBezTo>
                      <a:pt x="25879" y="374440"/>
                      <a:pt x="48524" y="361501"/>
                      <a:pt x="73594" y="354222"/>
                    </a:cubicBezTo>
                    <a:cubicBezTo>
                      <a:pt x="96238" y="346944"/>
                      <a:pt x="98665" y="336430"/>
                      <a:pt x="91386" y="315403"/>
                    </a:cubicBezTo>
                    <a:cubicBezTo>
                      <a:pt x="77638" y="275776"/>
                      <a:pt x="66316" y="236148"/>
                      <a:pt x="53376" y="192477"/>
                    </a:cubicBezTo>
                    <a:cubicBezTo>
                      <a:pt x="84108" y="195712"/>
                      <a:pt x="112413" y="198947"/>
                      <a:pt x="140718" y="202182"/>
                    </a:cubicBezTo>
                    <a:cubicBezTo>
                      <a:pt x="154467" y="203799"/>
                      <a:pt x="160937" y="200564"/>
                      <a:pt x="164171" y="184390"/>
                    </a:cubicBezTo>
                    <a:cubicBezTo>
                      <a:pt x="173067" y="140718"/>
                      <a:pt x="184390" y="97047"/>
                      <a:pt x="195712" y="50950"/>
                    </a:cubicBezTo>
                    <a:cubicBezTo>
                      <a:pt x="217547" y="67124"/>
                      <a:pt x="239383" y="80064"/>
                      <a:pt x="257984" y="97856"/>
                    </a:cubicBezTo>
                    <a:cubicBezTo>
                      <a:pt x="277393" y="115648"/>
                      <a:pt x="287907" y="109987"/>
                      <a:pt x="303272" y="93004"/>
                    </a:cubicBezTo>
                    <a:cubicBezTo>
                      <a:pt x="329960" y="62272"/>
                      <a:pt x="359074" y="33158"/>
                      <a:pt x="389806" y="0"/>
                    </a:cubicBezTo>
                    <a:cubicBezTo>
                      <a:pt x="401128" y="25879"/>
                      <a:pt x="412450" y="50141"/>
                      <a:pt x="422155" y="74403"/>
                    </a:cubicBezTo>
                    <a:cubicBezTo>
                      <a:pt x="428625" y="92195"/>
                      <a:pt x="437521" y="97856"/>
                      <a:pt x="457739" y="91386"/>
                    </a:cubicBezTo>
                    <a:cubicBezTo>
                      <a:pt x="497367" y="75212"/>
                      <a:pt x="538612" y="64698"/>
                      <a:pt x="583092" y="517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C4D300B-8297-422C-A66F-2D7BE29D3E6E}"/>
                  </a:ext>
                </a:extLst>
              </p:cNvPr>
              <p:cNvSpPr/>
              <p:nvPr/>
            </p:nvSpPr>
            <p:spPr>
              <a:xfrm>
                <a:off x="4418684" y="198118"/>
                <a:ext cx="460974" cy="460974"/>
              </a:xfrm>
              <a:custGeom>
                <a:avLst/>
                <a:gdLst>
                  <a:gd name="connsiteX0" fmla="*/ 229695 w 460974"/>
                  <a:gd name="connsiteY0" fmla="*/ 463421 h 460974"/>
                  <a:gd name="connsiteX1" fmla="*/ 17 w 460974"/>
                  <a:gd name="connsiteY1" fmla="*/ 230507 h 460974"/>
                  <a:gd name="connsiteX2" fmla="*/ 240209 w 460974"/>
                  <a:gd name="connsiteY2" fmla="*/ 20 h 460974"/>
                  <a:gd name="connsiteX3" fmla="*/ 466652 w 460974"/>
                  <a:gd name="connsiteY3" fmla="*/ 235360 h 460974"/>
                  <a:gd name="connsiteX4" fmla="*/ 229695 w 460974"/>
                  <a:gd name="connsiteY4" fmla="*/ 463421 h 46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974" h="460974">
                    <a:moveTo>
                      <a:pt x="229695" y="463421"/>
                    </a:moveTo>
                    <a:cubicBezTo>
                      <a:pt x="112430" y="466655"/>
                      <a:pt x="-1601" y="369608"/>
                      <a:pt x="17" y="230507"/>
                    </a:cubicBezTo>
                    <a:cubicBezTo>
                      <a:pt x="1634" y="93833"/>
                      <a:pt x="110004" y="-1597"/>
                      <a:pt x="240209" y="20"/>
                    </a:cubicBezTo>
                    <a:cubicBezTo>
                      <a:pt x="363944" y="2446"/>
                      <a:pt x="469078" y="108390"/>
                      <a:pt x="466652" y="235360"/>
                    </a:cubicBezTo>
                    <a:cubicBezTo>
                      <a:pt x="462608" y="367991"/>
                      <a:pt x="354239" y="469082"/>
                      <a:pt x="229695" y="463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0297D4F-F4D6-4E3B-8DBD-1911B7017B03}"/>
              </a:ext>
            </a:extLst>
          </p:cNvPr>
          <p:cNvGrpSpPr/>
          <p:nvPr/>
        </p:nvGrpSpPr>
        <p:grpSpPr>
          <a:xfrm>
            <a:off x="5965311" y="2561066"/>
            <a:ext cx="3777367" cy="2936010"/>
            <a:chOff x="5965311" y="2561066"/>
            <a:chExt cx="3777367" cy="293601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79BECCE-A9C2-4C40-9AB6-D52E30421E8C}"/>
                </a:ext>
              </a:extLst>
            </p:cNvPr>
            <p:cNvGrpSpPr/>
            <p:nvPr/>
          </p:nvGrpSpPr>
          <p:grpSpPr>
            <a:xfrm rot="5200220" flipH="1">
              <a:off x="6483191" y="2237588"/>
              <a:ext cx="2741608" cy="3777367"/>
              <a:chOff x="10544040" y="571910"/>
              <a:chExt cx="1744339" cy="2403337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D4FD325-67AC-4E52-8403-642F874C1904}"/>
                  </a:ext>
                </a:extLst>
              </p:cNvPr>
              <p:cNvSpPr/>
              <p:nvPr/>
            </p:nvSpPr>
            <p:spPr>
              <a:xfrm>
                <a:off x="11216947" y="1624559"/>
                <a:ext cx="1067307" cy="384780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4187B3F-4D25-4AEF-A3CA-876DE6AC23B0}"/>
                  </a:ext>
                </a:extLst>
              </p:cNvPr>
              <p:cNvSpPr/>
              <p:nvPr/>
            </p:nvSpPr>
            <p:spPr>
              <a:xfrm>
                <a:off x="10544040" y="571910"/>
                <a:ext cx="1744339" cy="2403337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847236 w 1744338"/>
                  <a:gd name="connsiteY9" fmla="*/ 87206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1049443 w 1744338"/>
                  <a:gd name="connsiteY39" fmla="*/ 1527211 h 2403337"/>
                  <a:gd name="connsiteX40" fmla="*/ 821323 w 1744338"/>
                  <a:gd name="connsiteY40" fmla="*/ 1527211 h 2403337"/>
                  <a:gd name="connsiteX41" fmla="*/ 529531 w 1744338"/>
                  <a:gd name="connsiteY41" fmla="*/ 1524005 h 2403337"/>
                  <a:gd name="connsiteX42" fmla="*/ 516247 w 1744338"/>
                  <a:gd name="connsiteY42" fmla="*/ 1523547 h 2403337"/>
                  <a:gd name="connsiteX43" fmla="*/ 485556 w 1744338"/>
                  <a:gd name="connsiteY43" fmla="*/ 1525837 h 2403337"/>
                  <a:gd name="connsiteX44" fmla="*/ 416387 w 1744338"/>
                  <a:gd name="connsiteY44" fmla="*/ 1542786 h 2403337"/>
                  <a:gd name="connsiteX45" fmla="*/ 404935 w 1744338"/>
                  <a:gd name="connsiteY45" fmla="*/ 1553322 h 2403337"/>
                  <a:gd name="connsiteX46" fmla="*/ 259727 w 1744338"/>
                  <a:gd name="connsiteY46" fmla="*/ 1858397 h 2403337"/>
                  <a:gd name="connsiteX47" fmla="*/ 272095 w 1744338"/>
                  <a:gd name="connsiteY47" fmla="*/ 1875346 h 2403337"/>
                  <a:gd name="connsiteX48" fmla="*/ 298663 w 1744338"/>
                  <a:gd name="connsiteY48" fmla="*/ 1876262 h 2403337"/>
                  <a:gd name="connsiteX49" fmla="*/ 301869 w 1744338"/>
                  <a:gd name="connsiteY49" fmla="*/ 1877636 h 2403337"/>
                  <a:gd name="connsiteX50" fmla="*/ 250107 w 1744338"/>
                  <a:gd name="connsiteY50" fmla="*/ 1914740 h 2403337"/>
                  <a:gd name="connsiteX51" fmla="*/ 238197 w 1744338"/>
                  <a:gd name="connsiteY51" fmla="*/ 1930773 h 2403337"/>
                  <a:gd name="connsiteX52" fmla="*/ 206590 w 1744338"/>
                  <a:gd name="connsiteY52" fmla="*/ 2211113 h 2403337"/>
                  <a:gd name="connsiteX53" fmla="*/ 207965 w 1744338"/>
                  <a:gd name="connsiteY53" fmla="*/ 2215235 h 2403337"/>
                  <a:gd name="connsiteX54" fmla="*/ 244610 w 1744338"/>
                  <a:gd name="connsiteY54" fmla="*/ 2193248 h 2403337"/>
                  <a:gd name="connsiteX55" fmla="*/ 213003 w 1744338"/>
                  <a:gd name="connsiteY55" fmla="*/ 2275243 h 2403337"/>
                  <a:gd name="connsiteX56" fmla="*/ 207049 w 1744338"/>
                  <a:gd name="connsiteY56" fmla="*/ 2310056 h 2403337"/>
                  <a:gd name="connsiteX57" fmla="*/ 208423 w 1744338"/>
                  <a:gd name="connsiteY57" fmla="*/ 2393425 h 2403337"/>
                  <a:gd name="connsiteX58" fmla="*/ 197887 w 1744338"/>
                  <a:gd name="connsiteY58" fmla="*/ 2402587 h 2403337"/>
                  <a:gd name="connsiteX59" fmla="*/ 162616 w 1744338"/>
                  <a:gd name="connsiteY59" fmla="*/ 2401670 h 2403337"/>
                  <a:gd name="connsiteX60" fmla="*/ 158493 w 1744338"/>
                  <a:gd name="connsiteY60" fmla="*/ 2398922 h 2403337"/>
                  <a:gd name="connsiteX61" fmla="*/ 155744 w 1744338"/>
                  <a:gd name="connsiteY61" fmla="*/ 2387470 h 2403337"/>
                  <a:gd name="connsiteX62" fmla="*/ 152538 w 1744338"/>
                  <a:gd name="connsiteY62" fmla="*/ 2183628 h 2403337"/>
                  <a:gd name="connsiteX63" fmla="*/ 208881 w 1744338"/>
                  <a:gd name="connsiteY63" fmla="*/ 1846946 h 2403337"/>
                  <a:gd name="connsiteX64" fmla="*/ 301411 w 1744338"/>
                  <a:gd name="connsiteY64" fmla="*/ 1630736 h 2403337"/>
                  <a:gd name="connsiteX65" fmla="*/ 305076 w 1744338"/>
                  <a:gd name="connsiteY65" fmla="*/ 1595006 h 2403337"/>
                  <a:gd name="connsiteX66" fmla="*/ 290876 w 1744338"/>
                  <a:gd name="connsiteY66" fmla="*/ 1528128 h 2403337"/>
                  <a:gd name="connsiteX67" fmla="*/ 278508 w 1744338"/>
                  <a:gd name="connsiteY67" fmla="*/ 1505224 h 2403337"/>
                  <a:gd name="connsiteX68" fmla="*/ 127802 w 1744338"/>
                  <a:gd name="connsiteY68" fmla="*/ 1332989 h 2403337"/>
                  <a:gd name="connsiteX69" fmla="*/ 65046 w 1744338"/>
                  <a:gd name="connsiteY69" fmla="*/ 1218013 h 2403337"/>
                  <a:gd name="connsiteX70" fmla="*/ 0 w 1744338"/>
                  <a:gd name="connsiteY70" fmla="*/ 870336 h 2403337"/>
                  <a:gd name="connsiteX71" fmla="*/ 149790 w 1744338"/>
                  <a:gd name="connsiteY71" fmla="*/ 418678 h 2403337"/>
                  <a:gd name="connsiteX72" fmla="*/ 161699 w 1744338"/>
                  <a:gd name="connsiteY72" fmla="*/ 410890 h 2403337"/>
                  <a:gd name="connsiteX73" fmla="*/ 178190 w 1744338"/>
                  <a:gd name="connsiteY73" fmla="*/ 534570 h 2403337"/>
                  <a:gd name="connsiteX74" fmla="*/ 259269 w 1744338"/>
                  <a:gd name="connsiteY74" fmla="*/ 1182741 h 2403337"/>
                  <a:gd name="connsiteX75" fmla="*/ 297289 w 1744338"/>
                  <a:gd name="connsiteY75" fmla="*/ 1486901 h 2403337"/>
                  <a:gd name="connsiteX76" fmla="*/ 301869 w 1744338"/>
                  <a:gd name="connsiteY76" fmla="*/ 1502476 h 2403337"/>
                  <a:gd name="connsiteX77" fmla="*/ 310573 w 1744338"/>
                  <a:gd name="connsiteY77" fmla="*/ 1532250 h 2403337"/>
                  <a:gd name="connsiteX78" fmla="*/ 322483 w 1744338"/>
                  <a:gd name="connsiteY78" fmla="*/ 1587677 h 2403337"/>
                  <a:gd name="connsiteX79" fmla="*/ 352715 w 1744338"/>
                  <a:gd name="connsiteY79" fmla="*/ 1536831 h 2403337"/>
                  <a:gd name="connsiteX80" fmla="*/ 534570 w 1744338"/>
                  <a:gd name="connsiteY80" fmla="*/ 1275272 h 2403337"/>
                  <a:gd name="connsiteX81" fmla="*/ 542815 w 1744338"/>
                  <a:gd name="connsiteY81" fmla="*/ 1234045 h 2403337"/>
                  <a:gd name="connsiteX82" fmla="*/ 523576 w 1744338"/>
                  <a:gd name="connsiteY82" fmla="*/ 1148386 h 2403337"/>
                  <a:gd name="connsiteX83" fmla="*/ 490595 w 1744338"/>
                  <a:gd name="connsiteY83" fmla="*/ 1080133 h 2403337"/>
                  <a:gd name="connsiteX84" fmla="*/ 450743 w 1744338"/>
                  <a:gd name="connsiteY84" fmla="*/ 1026539 h 2403337"/>
                  <a:gd name="connsiteX85" fmla="*/ 306450 w 1744338"/>
                  <a:gd name="connsiteY85" fmla="*/ 553809 h 2403337"/>
                  <a:gd name="connsiteX86" fmla="*/ 522660 w 1744338"/>
                  <a:gd name="connsiteY86" fmla="*/ 9161 h 2403337"/>
                  <a:gd name="connsiteX87" fmla="*/ 527699 w 1744338"/>
                  <a:gd name="connsiteY87" fmla="*/ 2290 h 2403337"/>
                  <a:gd name="connsiteX88" fmla="*/ 529989 w 1744338"/>
                  <a:gd name="connsiteY8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821323 w 1744338"/>
                  <a:gd name="connsiteY39" fmla="*/ 1527211 h 2403337"/>
                  <a:gd name="connsiteX40" fmla="*/ 529531 w 1744338"/>
                  <a:gd name="connsiteY40" fmla="*/ 1524005 h 2403337"/>
                  <a:gd name="connsiteX41" fmla="*/ 516247 w 1744338"/>
                  <a:gd name="connsiteY41" fmla="*/ 1523547 h 2403337"/>
                  <a:gd name="connsiteX42" fmla="*/ 485556 w 1744338"/>
                  <a:gd name="connsiteY42" fmla="*/ 1525837 h 2403337"/>
                  <a:gd name="connsiteX43" fmla="*/ 416387 w 1744338"/>
                  <a:gd name="connsiteY43" fmla="*/ 1542786 h 2403337"/>
                  <a:gd name="connsiteX44" fmla="*/ 404935 w 1744338"/>
                  <a:gd name="connsiteY44" fmla="*/ 1553322 h 2403337"/>
                  <a:gd name="connsiteX45" fmla="*/ 259727 w 1744338"/>
                  <a:gd name="connsiteY45" fmla="*/ 1858397 h 2403337"/>
                  <a:gd name="connsiteX46" fmla="*/ 272095 w 1744338"/>
                  <a:gd name="connsiteY46" fmla="*/ 1875346 h 2403337"/>
                  <a:gd name="connsiteX47" fmla="*/ 298663 w 1744338"/>
                  <a:gd name="connsiteY47" fmla="*/ 1876262 h 2403337"/>
                  <a:gd name="connsiteX48" fmla="*/ 301869 w 1744338"/>
                  <a:gd name="connsiteY48" fmla="*/ 1877636 h 2403337"/>
                  <a:gd name="connsiteX49" fmla="*/ 250107 w 1744338"/>
                  <a:gd name="connsiteY49" fmla="*/ 1914740 h 2403337"/>
                  <a:gd name="connsiteX50" fmla="*/ 238197 w 1744338"/>
                  <a:gd name="connsiteY50" fmla="*/ 1930773 h 2403337"/>
                  <a:gd name="connsiteX51" fmla="*/ 206590 w 1744338"/>
                  <a:gd name="connsiteY51" fmla="*/ 2211113 h 2403337"/>
                  <a:gd name="connsiteX52" fmla="*/ 207965 w 1744338"/>
                  <a:gd name="connsiteY52" fmla="*/ 2215235 h 2403337"/>
                  <a:gd name="connsiteX53" fmla="*/ 244610 w 1744338"/>
                  <a:gd name="connsiteY53" fmla="*/ 2193248 h 2403337"/>
                  <a:gd name="connsiteX54" fmla="*/ 213003 w 1744338"/>
                  <a:gd name="connsiteY54" fmla="*/ 2275243 h 2403337"/>
                  <a:gd name="connsiteX55" fmla="*/ 207049 w 1744338"/>
                  <a:gd name="connsiteY55" fmla="*/ 2310056 h 2403337"/>
                  <a:gd name="connsiteX56" fmla="*/ 208423 w 1744338"/>
                  <a:gd name="connsiteY56" fmla="*/ 2393425 h 2403337"/>
                  <a:gd name="connsiteX57" fmla="*/ 197887 w 1744338"/>
                  <a:gd name="connsiteY57" fmla="*/ 2402587 h 2403337"/>
                  <a:gd name="connsiteX58" fmla="*/ 162616 w 1744338"/>
                  <a:gd name="connsiteY58" fmla="*/ 2401670 h 2403337"/>
                  <a:gd name="connsiteX59" fmla="*/ 158493 w 1744338"/>
                  <a:gd name="connsiteY59" fmla="*/ 2398922 h 2403337"/>
                  <a:gd name="connsiteX60" fmla="*/ 155744 w 1744338"/>
                  <a:gd name="connsiteY60" fmla="*/ 2387470 h 2403337"/>
                  <a:gd name="connsiteX61" fmla="*/ 152538 w 1744338"/>
                  <a:gd name="connsiteY61" fmla="*/ 2183628 h 2403337"/>
                  <a:gd name="connsiteX62" fmla="*/ 208881 w 1744338"/>
                  <a:gd name="connsiteY62" fmla="*/ 1846946 h 2403337"/>
                  <a:gd name="connsiteX63" fmla="*/ 301411 w 1744338"/>
                  <a:gd name="connsiteY63" fmla="*/ 1630736 h 2403337"/>
                  <a:gd name="connsiteX64" fmla="*/ 305076 w 1744338"/>
                  <a:gd name="connsiteY64" fmla="*/ 1595006 h 2403337"/>
                  <a:gd name="connsiteX65" fmla="*/ 290876 w 1744338"/>
                  <a:gd name="connsiteY65" fmla="*/ 1528128 h 2403337"/>
                  <a:gd name="connsiteX66" fmla="*/ 278508 w 1744338"/>
                  <a:gd name="connsiteY66" fmla="*/ 1505224 h 2403337"/>
                  <a:gd name="connsiteX67" fmla="*/ 127802 w 1744338"/>
                  <a:gd name="connsiteY67" fmla="*/ 1332989 h 2403337"/>
                  <a:gd name="connsiteX68" fmla="*/ 65046 w 1744338"/>
                  <a:gd name="connsiteY68" fmla="*/ 1218013 h 2403337"/>
                  <a:gd name="connsiteX69" fmla="*/ 0 w 1744338"/>
                  <a:gd name="connsiteY69" fmla="*/ 870336 h 2403337"/>
                  <a:gd name="connsiteX70" fmla="*/ 149790 w 1744338"/>
                  <a:gd name="connsiteY70" fmla="*/ 418678 h 2403337"/>
                  <a:gd name="connsiteX71" fmla="*/ 161699 w 1744338"/>
                  <a:gd name="connsiteY71" fmla="*/ 410890 h 2403337"/>
                  <a:gd name="connsiteX72" fmla="*/ 178190 w 1744338"/>
                  <a:gd name="connsiteY72" fmla="*/ 534570 h 2403337"/>
                  <a:gd name="connsiteX73" fmla="*/ 259269 w 1744338"/>
                  <a:gd name="connsiteY73" fmla="*/ 1182741 h 2403337"/>
                  <a:gd name="connsiteX74" fmla="*/ 297289 w 1744338"/>
                  <a:gd name="connsiteY74" fmla="*/ 1486901 h 2403337"/>
                  <a:gd name="connsiteX75" fmla="*/ 301869 w 1744338"/>
                  <a:gd name="connsiteY75" fmla="*/ 1502476 h 2403337"/>
                  <a:gd name="connsiteX76" fmla="*/ 310573 w 1744338"/>
                  <a:gd name="connsiteY76" fmla="*/ 1532250 h 2403337"/>
                  <a:gd name="connsiteX77" fmla="*/ 322483 w 1744338"/>
                  <a:gd name="connsiteY77" fmla="*/ 1587677 h 2403337"/>
                  <a:gd name="connsiteX78" fmla="*/ 352715 w 1744338"/>
                  <a:gd name="connsiteY78" fmla="*/ 1536831 h 2403337"/>
                  <a:gd name="connsiteX79" fmla="*/ 534570 w 1744338"/>
                  <a:gd name="connsiteY79" fmla="*/ 1275272 h 2403337"/>
                  <a:gd name="connsiteX80" fmla="*/ 542815 w 1744338"/>
                  <a:gd name="connsiteY80" fmla="*/ 1234045 h 2403337"/>
                  <a:gd name="connsiteX81" fmla="*/ 523576 w 1744338"/>
                  <a:gd name="connsiteY81" fmla="*/ 1148386 h 2403337"/>
                  <a:gd name="connsiteX82" fmla="*/ 490595 w 1744338"/>
                  <a:gd name="connsiteY82" fmla="*/ 1080133 h 2403337"/>
                  <a:gd name="connsiteX83" fmla="*/ 450743 w 1744338"/>
                  <a:gd name="connsiteY83" fmla="*/ 1026539 h 2403337"/>
                  <a:gd name="connsiteX84" fmla="*/ 306450 w 1744338"/>
                  <a:gd name="connsiteY84" fmla="*/ 553809 h 2403337"/>
                  <a:gd name="connsiteX85" fmla="*/ 522660 w 1744338"/>
                  <a:gd name="connsiteY85" fmla="*/ 9161 h 2403337"/>
                  <a:gd name="connsiteX86" fmla="*/ 527699 w 1744338"/>
                  <a:gd name="connsiteY86" fmla="*/ 2290 h 2403337"/>
                  <a:gd name="connsiteX87" fmla="*/ 529989 w 1744338"/>
                  <a:gd name="connsiteY8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821323 w 1744338"/>
                  <a:gd name="connsiteY38" fmla="*/ 1527211 h 2403337"/>
                  <a:gd name="connsiteX39" fmla="*/ 529531 w 1744338"/>
                  <a:gd name="connsiteY39" fmla="*/ 1524005 h 2403337"/>
                  <a:gd name="connsiteX40" fmla="*/ 516247 w 1744338"/>
                  <a:gd name="connsiteY40" fmla="*/ 1523547 h 2403337"/>
                  <a:gd name="connsiteX41" fmla="*/ 485556 w 1744338"/>
                  <a:gd name="connsiteY41" fmla="*/ 1525837 h 2403337"/>
                  <a:gd name="connsiteX42" fmla="*/ 416387 w 1744338"/>
                  <a:gd name="connsiteY42" fmla="*/ 1542786 h 2403337"/>
                  <a:gd name="connsiteX43" fmla="*/ 404935 w 1744338"/>
                  <a:gd name="connsiteY43" fmla="*/ 1553322 h 2403337"/>
                  <a:gd name="connsiteX44" fmla="*/ 259727 w 1744338"/>
                  <a:gd name="connsiteY44" fmla="*/ 1858397 h 2403337"/>
                  <a:gd name="connsiteX45" fmla="*/ 272095 w 1744338"/>
                  <a:gd name="connsiteY45" fmla="*/ 1875346 h 2403337"/>
                  <a:gd name="connsiteX46" fmla="*/ 298663 w 1744338"/>
                  <a:gd name="connsiteY46" fmla="*/ 1876262 h 2403337"/>
                  <a:gd name="connsiteX47" fmla="*/ 301869 w 1744338"/>
                  <a:gd name="connsiteY47" fmla="*/ 1877636 h 2403337"/>
                  <a:gd name="connsiteX48" fmla="*/ 250107 w 1744338"/>
                  <a:gd name="connsiteY48" fmla="*/ 1914740 h 2403337"/>
                  <a:gd name="connsiteX49" fmla="*/ 238197 w 1744338"/>
                  <a:gd name="connsiteY49" fmla="*/ 1930773 h 2403337"/>
                  <a:gd name="connsiteX50" fmla="*/ 206590 w 1744338"/>
                  <a:gd name="connsiteY50" fmla="*/ 2211113 h 2403337"/>
                  <a:gd name="connsiteX51" fmla="*/ 207965 w 1744338"/>
                  <a:gd name="connsiteY51" fmla="*/ 2215235 h 2403337"/>
                  <a:gd name="connsiteX52" fmla="*/ 244610 w 1744338"/>
                  <a:gd name="connsiteY52" fmla="*/ 2193248 h 2403337"/>
                  <a:gd name="connsiteX53" fmla="*/ 213003 w 1744338"/>
                  <a:gd name="connsiteY53" fmla="*/ 2275243 h 2403337"/>
                  <a:gd name="connsiteX54" fmla="*/ 207049 w 1744338"/>
                  <a:gd name="connsiteY54" fmla="*/ 2310056 h 2403337"/>
                  <a:gd name="connsiteX55" fmla="*/ 208423 w 1744338"/>
                  <a:gd name="connsiteY55" fmla="*/ 2393425 h 2403337"/>
                  <a:gd name="connsiteX56" fmla="*/ 197887 w 1744338"/>
                  <a:gd name="connsiteY56" fmla="*/ 2402587 h 2403337"/>
                  <a:gd name="connsiteX57" fmla="*/ 162616 w 1744338"/>
                  <a:gd name="connsiteY57" fmla="*/ 2401670 h 2403337"/>
                  <a:gd name="connsiteX58" fmla="*/ 158493 w 1744338"/>
                  <a:gd name="connsiteY58" fmla="*/ 2398922 h 2403337"/>
                  <a:gd name="connsiteX59" fmla="*/ 155744 w 1744338"/>
                  <a:gd name="connsiteY59" fmla="*/ 2387470 h 2403337"/>
                  <a:gd name="connsiteX60" fmla="*/ 152538 w 1744338"/>
                  <a:gd name="connsiteY60" fmla="*/ 2183628 h 2403337"/>
                  <a:gd name="connsiteX61" fmla="*/ 208881 w 1744338"/>
                  <a:gd name="connsiteY61" fmla="*/ 1846946 h 2403337"/>
                  <a:gd name="connsiteX62" fmla="*/ 301411 w 1744338"/>
                  <a:gd name="connsiteY62" fmla="*/ 1630736 h 2403337"/>
                  <a:gd name="connsiteX63" fmla="*/ 305076 w 1744338"/>
                  <a:gd name="connsiteY63" fmla="*/ 1595006 h 2403337"/>
                  <a:gd name="connsiteX64" fmla="*/ 290876 w 1744338"/>
                  <a:gd name="connsiteY64" fmla="*/ 1528128 h 2403337"/>
                  <a:gd name="connsiteX65" fmla="*/ 278508 w 1744338"/>
                  <a:gd name="connsiteY65" fmla="*/ 1505224 h 2403337"/>
                  <a:gd name="connsiteX66" fmla="*/ 127802 w 1744338"/>
                  <a:gd name="connsiteY66" fmla="*/ 1332989 h 2403337"/>
                  <a:gd name="connsiteX67" fmla="*/ 65046 w 1744338"/>
                  <a:gd name="connsiteY67" fmla="*/ 1218013 h 2403337"/>
                  <a:gd name="connsiteX68" fmla="*/ 0 w 1744338"/>
                  <a:gd name="connsiteY68" fmla="*/ 870336 h 2403337"/>
                  <a:gd name="connsiteX69" fmla="*/ 149790 w 1744338"/>
                  <a:gd name="connsiteY69" fmla="*/ 418678 h 2403337"/>
                  <a:gd name="connsiteX70" fmla="*/ 161699 w 1744338"/>
                  <a:gd name="connsiteY70" fmla="*/ 410890 h 2403337"/>
                  <a:gd name="connsiteX71" fmla="*/ 178190 w 1744338"/>
                  <a:gd name="connsiteY71" fmla="*/ 534570 h 2403337"/>
                  <a:gd name="connsiteX72" fmla="*/ 259269 w 1744338"/>
                  <a:gd name="connsiteY72" fmla="*/ 1182741 h 2403337"/>
                  <a:gd name="connsiteX73" fmla="*/ 297289 w 1744338"/>
                  <a:gd name="connsiteY73" fmla="*/ 1486901 h 2403337"/>
                  <a:gd name="connsiteX74" fmla="*/ 301869 w 1744338"/>
                  <a:gd name="connsiteY74" fmla="*/ 1502476 h 2403337"/>
                  <a:gd name="connsiteX75" fmla="*/ 310573 w 1744338"/>
                  <a:gd name="connsiteY75" fmla="*/ 1532250 h 2403337"/>
                  <a:gd name="connsiteX76" fmla="*/ 322483 w 1744338"/>
                  <a:gd name="connsiteY76" fmla="*/ 1587677 h 2403337"/>
                  <a:gd name="connsiteX77" fmla="*/ 352715 w 1744338"/>
                  <a:gd name="connsiteY77" fmla="*/ 1536831 h 2403337"/>
                  <a:gd name="connsiteX78" fmla="*/ 534570 w 1744338"/>
                  <a:gd name="connsiteY78" fmla="*/ 1275272 h 2403337"/>
                  <a:gd name="connsiteX79" fmla="*/ 542815 w 1744338"/>
                  <a:gd name="connsiteY79" fmla="*/ 1234045 h 2403337"/>
                  <a:gd name="connsiteX80" fmla="*/ 523576 w 1744338"/>
                  <a:gd name="connsiteY80" fmla="*/ 1148386 h 2403337"/>
                  <a:gd name="connsiteX81" fmla="*/ 490595 w 1744338"/>
                  <a:gd name="connsiteY81" fmla="*/ 1080133 h 2403337"/>
                  <a:gd name="connsiteX82" fmla="*/ 450743 w 1744338"/>
                  <a:gd name="connsiteY82" fmla="*/ 1026539 h 2403337"/>
                  <a:gd name="connsiteX83" fmla="*/ 306450 w 1744338"/>
                  <a:gd name="connsiteY83" fmla="*/ 553809 h 2403337"/>
                  <a:gd name="connsiteX84" fmla="*/ 522660 w 1744338"/>
                  <a:gd name="connsiteY84" fmla="*/ 9161 h 2403337"/>
                  <a:gd name="connsiteX85" fmla="*/ 527699 w 1744338"/>
                  <a:gd name="connsiteY85" fmla="*/ 2290 h 2403337"/>
                  <a:gd name="connsiteX86" fmla="*/ 529989 w 1744338"/>
                  <a:gd name="connsiteY8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821323 w 1744338"/>
                  <a:gd name="connsiteY37" fmla="*/ 1527211 h 2403337"/>
                  <a:gd name="connsiteX38" fmla="*/ 529531 w 1744338"/>
                  <a:gd name="connsiteY38" fmla="*/ 1524005 h 2403337"/>
                  <a:gd name="connsiteX39" fmla="*/ 516247 w 1744338"/>
                  <a:gd name="connsiteY39" fmla="*/ 1523547 h 2403337"/>
                  <a:gd name="connsiteX40" fmla="*/ 485556 w 1744338"/>
                  <a:gd name="connsiteY40" fmla="*/ 1525837 h 2403337"/>
                  <a:gd name="connsiteX41" fmla="*/ 416387 w 1744338"/>
                  <a:gd name="connsiteY41" fmla="*/ 1542786 h 2403337"/>
                  <a:gd name="connsiteX42" fmla="*/ 404935 w 1744338"/>
                  <a:gd name="connsiteY42" fmla="*/ 1553322 h 2403337"/>
                  <a:gd name="connsiteX43" fmla="*/ 259727 w 1744338"/>
                  <a:gd name="connsiteY43" fmla="*/ 1858397 h 2403337"/>
                  <a:gd name="connsiteX44" fmla="*/ 272095 w 1744338"/>
                  <a:gd name="connsiteY44" fmla="*/ 1875346 h 2403337"/>
                  <a:gd name="connsiteX45" fmla="*/ 298663 w 1744338"/>
                  <a:gd name="connsiteY45" fmla="*/ 1876262 h 2403337"/>
                  <a:gd name="connsiteX46" fmla="*/ 301869 w 1744338"/>
                  <a:gd name="connsiteY46" fmla="*/ 1877636 h 2403337"/>
                  <a:gd name="connsiteX47" fmla="*/ 250107 w 1744338"/>
                  <a:gd name="connsiteY47" fmla="*/ 1914740 h 2403337"/>
                  <a:gd name="connsiteX48" fmla="*/ 238197 w 1744338"/>
                  <a:gd name="connsiteY48" fmla="*/ 1930773 h 2403337"/>
                  <a:gd name="connsiteX49" fmla="*/ 206590 w 1744338"/>
                  <a:gd name="connsiteY49" fmla="*/ 2211113 h 2403337"/>
                  <a:gd name="connsiteX50" fmla="*/ 207965 w 1744338"/>
                  <a:gd name="connsiteY50" fmla="*/ 2215235 h 2403337"/>
                  <a:gd name="connsiteX51" fmla="*/ 244610 w 1744338"/>
                  <a:gd name="connsiteY51" fmla="*/ 2193248 h 2403337"/>
                  <a:gd name="connsiteX52" fmla="*/ 213003 w 1744338"/>
                  <a:gd name="connsiteY52" fmla="*/ 2275243 h 2403337"/>
                  <a:gd name="connsiteX53" fmla="*/ 207049 w 1744338"/>
                  <a:gd name="connsiteY53" fmla="*/ 2310056 h 2403337"/>
                  <a:gd name="connsiteX54" fmla="*/ 208423 w 1744338"/>
                  <a:gd name="connsiteY54" fmla="*/ 2393425 h 2403337"/>
                  <a:gd name="connsiteX55" fmla="*/ 197887 w 1744338"/>
                  <a:gd name="connsiteY55" fmla="*/ 2402587 h 2403337"/>
                  <a:gd name="connsiteX56" fmla="*/ 162616 w 1744338"/>
                  <a:gd name="connsiteY56" fmla="*/ 2401670 h 2403337"/>
                  <a:gd name="connsiteX57" fmla="*/ 158493 w 1744338"/>
                  <a:gd name="connsiteY57" fmla="*/ 2398922 h 2403337"/>
                  <a:gd name="connsiteX58" fmla="*/ 155744 w 1744338"/>
                  <a:gd name="connsiteY58" fmla="*/ 2387470 h 2403337"/>
                  <a:gd name="connsiteX59" fmla="*/ 152538 w 1744338"/>
                  <a:gd name="connsiteY59" fmla="*/ 2183628 h 2403337"/>
                  <a:gd name="connsiteX60" fmla="*/ 208881 w 1744338"/>
                  <a:gd name="connsiteY60" fmla="*/ 1846946 h 2403337"/>
                  <a:gd name="connsiteX61" fmla="*/ 301411 w 1744338"/>
                  <a:gd name="connsiteY61" fmla="*/ 1630736 h 2403337"/>
                  <a:gd name="connsiteX62" fmla="*/ 305076 w 1744338"/>
                  <a:gd name="connsiteY62" fmla="*/ 1595006 h 2403337"/>
                  <a:gd name="connsiteX63" fmla="*/ 290876 w 1744338"/>
                  <a:gd name="connsiteY63" fmla="*/ 1528128 h 2403337"/>
                  <a:gd name="connsiteX64" fmla="*/ 278508 w 1744338"/>
                  <a:gd name="connsiteY64" fmla="*/ 1505224 h 2403337"/>
                  <a:gd name="connsiteX65" fmla="*/ 127802 w 1744338"/>
                  <a:gd name="connsiteY65" fmla="*/ 1332989 h 2403337"/>
                  <a:gd name="connsiteX66" fmla="*/ 65046 w 1744338"/>
                  <a:gd name="connsiteY66" fmla="*/ 1218013 h 2403337"/>
                  <a:gd name="connsiteX67" fmla="*/ 0 w 1744338"/>
                  <a:gd name="connsiteY67" fmla="*/ 870336 h 2403337"/>
                  <a:gd name="connsiteX68" fmla="*/ 149790 w 1744338"/>
                  <a:gd name="connsiteY68" fmla="*/ 418678 h 2403337"/>
                  <a:gd name="connsiteX69" fmla="*/ 161699 w 1744338"/>
                  <a:gd name="connsiteY69" fmla="*/ 410890 h 2403337"/>
                  <a:gd name="connsiteX70" fmla="*/ 178190 w 1744338"/>
                  <a:gd name="connsiteY70" fmla="*/ 534570 h 2403337"/>
                  <a:gd name="connsiteX71" fmla="*/ 259269 w 1744338"/>
                  <a:gd name="connsiteY71" fmla="*/ 1182741 h 2403337"/>
                  <a:gd name="connsiteX72" fmla="*/ 297289 w 1744338"/>
                  <a:gd name="connsiteY72" fmla="*/ 1486901 h 2403337"/>
                  <a:gd name="connsiteX73" fmla="*/ 301869 w 1744338"/>
                  <a:gd name="connsiteY73" fmla="*/ 1502476 h 2403337"/>
                  <a:gd name="connsiteX74" fmla="*/ 310573 w 1744338"/>
                  <a:gd name="connsiteY74" fmla="*/ 1532250 h 2403337"/>
                  <a:gd name="connsiteX75" fmla="*/ 322483 w 1744338"/>
                  <a:gd name="connsiteY75" fmla="*/ 1587677 h 2403337"/>
                  <a:gd name="connsiteX76" fmla="*/ 352715 w 1744338"/>
                  <a:gd name="connsiteY76" fmla="*/ 1536831 h 2403337"/>
                  <a:gd name="connsiteX77" fmla="*/ 534570 w 1744338"/>
                  <a:gd name="connsiteY77" fmla="*/ 1275272 h 2403337"/>
                  <a:gd name="connsiteX78" fmla="*/ 542815 w 1744338"/>
                  <a:gd name="connsiteY78" fmla="*/ 1234045 h 2403337"/>
                  <a:gd name="connsiteX79" fmla="*/ 523576 w 1744338"/>
                  <a:gd name="connsiteY79" fmla="*/ 1148386 h 2403337"/>
                  <a:gd name="connsiteX80" fmla="*/ 490595 w 1744338"/>
                  <a:gd name="connsiteY80" fmla="*/ 1080133 h 2403337"/>
                  <a:gd name="connsiteX81" fmla="*/ 450743 w 1744338"/>
                  <a:gd name="connsiteY81" fmla="*/ 1026539 h 2403337"/>
                  <a:gd name="connsiteX82" fmla="*/ 306450 w 1744338"/>
                  <a:gd name="connsiteY82" fmla="*/ 553809 h 2403337"/>
                  <a:gd name="connsiteX83" fmla="*/ 522660 w 1744338"/>
                  <a:gd name="connsiteY83" fmla="*/ 9161 h 2403337"/>
                  <a:gd name="connsiteX84" fmla="*/ 527699 w 1744338"/>
                  <a:gd name="connsiteY84" fmla="*/ 2290 h 2403337"/>
                  <a:gd name="connsiteX85" fmla="*/ 529989 w 1744338"/>
                  <a:gd name="connsiteY8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821323 w 1744338"/>
                  <a:gd name="connsiteY36" fmla="*/ 1527211 h 2403337"/>
                  <a:gd name="connsiteX37" fmla="*/ 529531 w 1744338"/>
                  <a:gd name="connsiteY37" fmla="*/ 1524005 h 2403337"/>
                  <a:gd name="connsiteX38" fmla="*/ 516247 w 1744338"/>
                  <a:gd name="connsiteY38" fmla="*/ 1523547 h 2403337"/>
                  <a:gd name="connsiteX39" fmla="*/ 485556 w 1744338"/>
                  <a:gd name="connsiteY39" fmla="*/ 1525837 h 2403337"/>
                  <a:gd name="connsiteX40" fmla="*/ 416387 w 1744338"/>
                  <a:gd name="connsiteY40" fmla="*/ 1542786 h 2403337"/>
                  <a:gd name="connsiteX41" fmla="*/ 404935 w 1744338"/>
                  <a:gd name="connsiteY41" fmla="*/ 1553322 h 2403337"/>
                  <a:gd name="connsiteX42" fmla="*/ 259727 w 1744338"/>
                  <a:gd name="connsiteY42" fmla="*/ 1858397 h 2403337"/>
                  <a:gd name="connsiteX43" fmla="*/ 272095 w 1744338"/>
                  <a:gd name="connsiteY43" fmla="*/ 1875346 h 2403337"/>
                  <a:gd name="connsiteX44" fmla="*/ 298663 w 1744338"/>
                  <a:gd name="connsiteY44" fmla="*/ 1876262 h 2403337"/>
                  <a:gd name="connsiteX45" fmla="*/ 301869 w 1744338"/>
                  <a:gd name="connsiteY45" fmla="*/ 1877636 h 2403337"/>
                  <a:gd name="connsiteX46" fmla="*/ 250107 w 1744338"/>
                  <a:gd name="connsiteY46" fmla="*/ 1914740 h 2403337"/>
                  <a:gd name="connsiteX47" fmla="*/ 238197 w 1744338"/>
                  <a:gd name="connsiteY47" fmla="*/ 1930773 h 2403337"/>
                  <a:gd name="connsiteX48" fmla="*/ 206590 w 1744338"/>
                  <a:gd name="connsiteY48" fmla="*/ 2211113 h 2403337"/>
                  <a:gd name="connsiteX49" fmla="*/ 207965 w 1744338"/>
                  <a:gd name="connsiteY49" fmla="*/ 2215235 h 2403337"/>
                  <a:gd name="connsiteX50" fmla="*/ 244610 w 1744338"/>
                  <a:gd name="connsiteY50" fmla="*/ 2193248 h 2403337"/>
                  <a:gd name="connsiteX51" fmla="*/ 213003 w 1744338"/>
                  <a:gd name="connsiteY51" fmla="*/ 2275243 h 2403337"/>
                  <a:gd name="connsiteX52" fmla="*/ 207049 w 1744338"/>
                  <a:gd name="connsiteY52" fmla="*/ 2310056 h 2403337"/>
                  <a:gd name="connsiteX53" fmla="*/ 208423 w 1744338"/>
                  <a:gd name="connsiteY53" fmla="*/ 2393425 h 2403337"/>
                  <a:gd name="connsiteX54" fmla="*/ 197887 w 1744338"/>
                  <a:gd name="connsiteY54" fmla="*/ 2402587 h 2403337"/>
                  <a:gd name="connsiteX55" fmla="*/ 162616 w 1744338"/>
                  <a:gd name="connsiteY55" fmla="*/ 2401670 h 2403337"/>
                  <a:gd name="connsiteX56" fmla="*/ 158493 w 1744338"/>
                  <a:gd name="connsiteY56" fmla="*/ 2398922 h 2403337"/>
                  <a:gd name="connsiteX57" fmla="*/ 155744 w 1744338"/>
                  <a:gd name="connsiteY57" fmla="*/ 2387470 h 2403337"/>
                  <a:gd name="connsiteX58" fmla="*/ 152538 w 1744338"/>
                  <a:gd name="connsiteY58" fmla="*/ 2183628 h 2403337"/>
                  <a:gd name="connsiteX59" fmla="*/ 208881 w 1744338"/>
                  <a:gd name="connsiteY59" fmla="*/ 1846946 h 2403337"/>
                  <a:gd name="connsiteX60" fmla="*/ 301411 w 1744338"/>
                  <a:gd name="connsiteY60" fmla="*/ 1630736 h 2403337"/>
                  <a:gd name="connsiteX61" fmla="*/ 305076 w 1744338"/>
                  <a:gd name="connsiteY61" fmla="*/ 1595006 h 2403337"/>
                  <a:gd name="connsiteX62" fmla="*/ 290876 w 1744338"/>
                  <a:gd name="connsiteY62" fmla="*/ 1528128 h 2403337"/>
                  <a:gd name="connsiteX63" fmla="*/ 278508 w 1744338"/>
                  <a:gd name="connsiteY63" fmla="*/ 1505224 h 2403337"/>
                  <a:gd name="connsiteX64" fmla="*/ 127802 w 1744338"/>
                  <a:gd name="connsiteY64" fmla="*/ 1332989 h 2403337"/>
                  <a:gd name="connsiteX65" fmla="*/ 65046 w 1744338"/>
                  <a:gd name="connsiteY65" fmla="*/ 1218013 h 2403337"/>
                  <a:gd name="connsiteX66" fmla="*/ 0 w 1744338"/>
                  <a:gd name="connsiteY66" fmla="*/ 870336 h 2403337"/>
                  <a:gd name="connsiteX67" fmla="*/ 149790 w 1744338"/>
                  <a:gd name="connsiteY67" fmla="*/ 418678 h 2403337"/>
                  <a:gd name="connsiteX68" fmla="*/ 161699 w 1744338"/>
                  <a:gd name="connsiteY68" fmla="*/ 410890 h 2403337"/>
                  <a:gd name="connsiteX69" fmla="*/ 178190 w 1744338"/>
                  <a:gd name="connsiteY69" fmla="*/ 534570 h 2403337"/>
                  <a:gd name="connsiteX70" fmla="*/ 259269 w 1744338"/>
                  <a:gd name="connsiteY70" fmla="*/ 1182741 h 2403337"/>
                  <a:gd name="connsiteX71" fmla="*/ 297289 w 1744338"/>
                  <a:gd name="connsiteY71" fmla="*/ 1486901 h 2403337"/>
                  <a:gd name="connsiteX72" fmla="*/ 301869 w 1744338"/>
                  <a:gd name="connsiteY72" fmla="*/ 1502476 h 2403337"/>
                  <a:gd name="connsiteX73" fmla="*/ 310573 w 1744338"/>
                  <a:gd name="connsiteY73" fmla="*/ 1532250 h 2403337"/>
                  <a:gd name="connsiteX74" fmla="*/ 322483 w 1744338"/>
                  <a:gd name="connsiteY74" fmla="*/ 1587677 h 2403337"/>
                  <a:gd name="connsiteX75" fmla="*/ 352715 w 1744338"/>
                  <a:gd name="connsiteY75" fmla="*/ 1536831 h 2403337"/>
                  <a:gd name="connsiteX76" fmla="*/ 534570 w 1744338"/>
                  <a:gd name="connsiteY76" fmla="*/ 1275272 h 2403337"/>
                  <a:gd name="connsiteX77" fmla="*/ 542815 w 1744338"/>
                  <a:gd name="connsiteY77" fmla="*/ 1234045 h 2403337"/>
                  <a:gd name="connsiteX78" fmla="*/ 523576 w 1744338"/>
                  <a:gd name="connsiteY78" fmla="*/ 1148386 h 2403337"/>
                  <a:gd name="connsiteX79" fmla="*/ 490595 w 1744338"/>
                  <a:gd name="connsiteY79" fmla="*/ 1080133 h 2403337"/>
                  <a:gd name="connsiteX80" fmla="*/ 450743 w 1744338"/>
                  <a:gd name="connsiteY80" fmla="*/ 1026539 h 2403337"/>
                  <a:gd name="connsiteX81" fmla="*/ 306450 w 1744338"/>
                  <a:gd name="connsiteY81" fmla="*/ 553809 h 2403337"/>
                  <a:gd name="connsiteX82" fmla="*/ 522660 w 1744338"/>
                  <a:gd name="connsiteY82" fmla="*/ 9161 h 2403337"/>
                  <a:gd name="connsiteX83" fmla="*/ 527699 w 1744338"/>
                  <a:gd name="connsiteY83" fmla="*/ 2290 h 2403337"/>
                  <a:gd name="connsiteX84" fmla="*/ 529989 w 1744338"/>
                  <a:gd name="connsiteY84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821323 w 1744338"/>
                  <a:gd name="connsiteY35" fmla="*/ 1527211 h 2403337"/>
                  <a:gd name="connsiteX36" fmla="*/ 529531 w 1744338"/>
                  <a:gd name="connsiteY36" fmla="*/ 1524005 h 2403337"/>
                  <a:gd name="connsiteX37" fmla="*/ 516247 w 1744338"/>
                  <a:gd name="connsiteY37" fmla="*/ 1523547 h 2403337"/>
                  <a:gd name="connsiteX38" fmla="*/ 485556 w 1744338"/>
                  <a:gd name="connsiteY38" fmla="*/ 1525837 h 2403337"/>
                  <a:gd name="connsiteX39" fmla="*/ 416387 w 1744338"/>
                  <a:gd name="connsiteY39" fmla="*/ 1542786 h 2403337"/>
                  <a:gd name="connsiteX40" fmla="*/ 404935 w 1744338"/>
                  <a:gd name="connsiteY40" fmla="*/ 1553322 h 2403337"/>
                  <a:gd name="connsiteX41" fmla="*/ 259727 w 1744338"/>
                  <a:gd name="connsiteY41" fmla="*/ 1858397 h 2403337"/>
                  <a:gd name="connsiteX42" fmla="*/ 272095 w 1744338"/>
                  <a:gd name="connsiteY42" fmla="*/ 1875346 h 2403337"/>
                  <a:gd name="connsiteX43" fmla="*/ 298663 w 1744338"/>
                  <a:gd name="connsiteY43" fmla="*/ 1876262 h 2403337"/>
                  <a:gd name="connsiteX44" fmla="*/ 301869 w 1744338"/>
                  <a:gd name="connsiteY44" fmla="*/ 1877636 h 2403337"/>
                  <a:gd name="connsiteX45" fmla="*/ 250107 w 1744338"/>
                  <a:gd name="connsiteY45" fmla="*/ 1914740 h 2403337"/>
                  <a:gd name="connsiteX46" fmla="*/ 238197 w 1744338"/>
                  <a:gd name="connsiteY46" fmla="*/ 1930773 h 2403337"/>
                  <a:gd name="connsiteX47" fmla="*/ 206590 w 1744338"/>
                  <a:gd name="connsiteY47" fmla="*/ 2211113 h 2403337"/>
                  <a:gd name="connsiteX48" fmla="*/ 207965 w 1744338"/>
                  <a:gd name="connsiteY48" fmla="*/ 2215235 h 2403337"/>
                  <a:gd name="connsiteX49" fmla="*/ 244610 w 1744338"/>
                  <a:gd name="connsiteY49" fmla="*/ 2193248 h 2403337"/>
                  <a:gd name="connsiteX50" fmla="*/ 213003 w 1744338"/>
                  <a:gd name="connsiteY50" fmla="*/ 2275243 h 2403337"/>
                  <a:gd name="connsiteX51" fmla="*/ 207049 w 1744338"/>
                  <a:gd name="connsiteY51" fmla="*/ 2310056 h 2403337"/>
                  <a:gd name="connsiteX52" fmla="*/ 208423 w 1744338"/>
                  <a:gd name="connsiteY52" fmla="*/ 2393425 h 2403337"/>
                  <a:gd name="connsiteX53" fmla="*/ 197887 w 1744338"/>
                  <a:gd name="connsiteY53" fmla="*/ 2402587 h 2403337"/>
                  <a:gd name="connsiteX54" fmla="*/ 162616 w 1744338"/>
                  <a:gd name="connsiteY54" fmla="*/ 2401670 h 2403337"/>
                  <a:gd name="connsiteX55" fmla="*/ 158493 w 1744338"/>
                  <a:gd name="connsiteY55" fmla="*/ 2398922 h 2403337"/>
                  <a:gd name="connsiteX56" fmla="*/ 155744 w 1744338"/>
                  <a:gd name="connsiteY56" fmla="*/ 2387470 h 2403337"/>
                  <a:gd name="connsiteX57" fmla="*/ 152538 w 1744338"/>
                  <a:gd name="connsiteY57" fmla="*/ 2183628 h 2403337"/>
                  <a:gd name="connsiteX58" fmla="*/ 208881 w 1744338"/>
                  <a:gd name="connsiteY58" fmla="*/ 1846946 h 2403337"/>
                  <a:gd name="connsiteX59" fmla="*/ 301411 w 1744338"/>
                  <a:gd name="connsiteY59" fmla="*/ 1630736 h 2403337"/>
                  <a:gd name="connsiteX60" fmla="*/ 305076 w 1744338"/>
                  <a:gd name="connsiteY60" fmla="*/ 1595006 h 2403337"/>
                  <a:gd name="connsiteX61" fmla="*/ 290876 w 1744338"/>
                  <a:gd name="connsiteY61" fmla="*/ 1528128 h 2403337"/>
                  <a:gd name="connsiteX62" fmla="*/ 278508 w 1744338"/>
                  <a:gd name="connsiteY62" fmla="*/ 1505224 h 2403337"/>
                  <a:gd name="connsiteX63" fmla="*/ 127802 w 1744338"/>
                  <a:gd name="connsiteY63" fmla="*/ 1332989 h 2403337"/>
                  <a:gd name="connsiteX64" fmla="*/ 65046 w 1744338"/>
                  <a:gd name="connsiteY64" fmla="*/ 1218013 h 2403337"/>
                  <a:gd name="connsiteX65" fmla="*/ 0 w 1744338"/>
                  <a:gd name="connsiteY65" fmla="*/ 870336 h 2403337"/>
                  <a:gd name="connsiteX66" fmla="*/ 149790 w 1744338"/>
                  <a:gd name="connsiteY66" fmla="*/ 418678 h 2403337"/>
                  <a:gd name="connsiteX67" fmla="*/ 161699 w 1744338"/>
                  <a:gd name="connsiteY67" fmla="*/ 410890 h 2403337"/>
                  <a:gd name="connsiteX68" fmla="*/ 178190 w 1744338"/>
                  <a:gd name="connsiteY68" fmla="*/ 534570 h 2403337"/>
                  <a:gd name="connsiteX69" fmla="*/ 259269 w 1744338"/>
                  <a:gd name="connsiteY69" fmla="*/ 1182741 h 2403337"/>
                  <a:gd name="connsiteX70" fmla="*/ 297289 w 1744338"/>
                  <a:gd name="connsiteY70" fmla="*/ 1486901 h 2403337"/>
                  <a:gd name="connsiteX71" fmla="*/ 301869 w 1744338"/>
                  <a:gd name="connsiteY71" fmla="*/ 1502476 h 2403337"/>
                  <a:gd name="connsiteX72" fmla="*/ 310573 w 1744338"/>
                  <a:gd name="connsiteY72" fmla="*/ 1532250 h 2403337"/>
                  <a:gd name="connsiteX73" fmla="*/ 322483 w 1744338"/>
                  <a:gd name="connsiteY73" fmla="*/ 1587677 h 2403337"/>
                  <a:gd name="connsiteX74" fmla="*/ 352715 w 1744338"/>
                  <a:gd name="connsiteY74" fmla="*/ 1536831 h 2403337"/>
                  <a:gd name="connsiteX75" fmla="*/ 534570 w 1744338"/>
                  <a:gd name="connsiteY75" fmla="*/ 1275272 h 2403337"/>
                  <a:gd name="connsiteX76" fmla="*/ 542815 w 1744338"/>
                  <a:gd name="connsiteY76" fmla="*/ 1234045 h 2403337"/>
                  <a:gd name="connsiteX77" fmla="*/ 523576 w 1744338"/>
                  <a:gd name="connsiteY77" fmla="*/ 1148386 h 2403337"/>
                  <a:gd name="connsiteX78" fmla="*/ 490595 w 1744338"/>
                  <a:gd name="connsiteY78" fmla="*/ 1080133 h 2403337"/>
                  <a:gd name="connsiteX79" fmla="*/ 450743 w 1744338"/>
                  <a:gd name="connsiteY79" fmla="*/ 1026539 h 2403337"/>
                  <a:gd name="connsiteX80" fmla="*/ 306450 w 1744338"/>
                  <a:gd name="connsiteY80" fmla="*/ 553809 h 2403337"/>
                  <a:gd name="connsiteX81" fmla="*/ 522660 w 1744338"/>
                  <a:gd name="connsiteY81" fmla="*/ 9161 h 2403337"/>
                  <a:gd name="connsiteX82" fmla="*/ 527699 w 1744338"/>
                  <a:gd name="connsiteY82" fmla="*/ 2290 h 2403337"/>
                  <a:gd name="connsiteX83" fmla="*/ 529989 w 1744338"/>
                  <a:gd name="connsiteY83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529531 w 1744338"/>
                  <a:gd name="connsiteY35" fmla="*/ 1524005 h 2403337"/>
                  <a:gd name="connsiteX36" fmla="*/ 516247 w 1744338"/>
                  <a:gd name="connsiteY36" fmla="*/ 1523547 h 2403337"/>
                  <a:gd name="connsiteX37" fmla="*/ 485556 w 1744338"/>
                  <a:gd name="connsiteY37" fmla="*/ 1525837 h 2403337"/>
                  <a:gd name="connsiteX38" fmla="*/ 416387 w 1744338"/>
                  <a:gd name="connsiteY38" fmla="*/ 1542786 h 2403337"/>
                  <a:gd name="connsiteX39" fmla="*/ 404935 w 1744338"/>
                  <a:gd name="connsiteY39" fmla="*/ 1553322 h 2403337"/>
                  <a:gd name="connsiteX40" fmla="*/ 259727 w 1744338"/>
                  <a:gd name="connsiteY40" fmla="*/ 1858397 h 2403337"/>
                  <a:gd name="connsiteX41" fmla="*/ 272095 w 1744338"/>
                  <a:gd name="connsiteY41" fmla="*/ 1875346 h 2403337"/>
                  <a:gd name="connsiteX42" fmla="*/ 298663 w 1744338"/>
                  <a:gd name="connsiteY42" fmla="*/ 1876262 h 2403337"/>
                  <a:gd name="connsiteX43" fmla="*/ 301869 w 1744338"/>
                  <a:gd name="connsiteY43" fmla="*/ 1877636 h 2403337"/>
                  <a:gd name="connsiteX44" fmla="*/ 250107 w 1744338"/>
                  <a:gd name="connsiteY44" fmla="*/ 1914740 h 2403337"/>
                  <a:gd name="connsiteX45" fmla="*/ 238197 w 1744338"/>
                  <a:gd name="connsiteY45" fmla="*/ 1930773 h 2403337"/>
                  <a:gd name="connsiteX46" fmla="*/ 206590 w 1744338"/>
                  <a:gd name="connsiteY46" fmla="*/ 2211113 h 2403337"/>
                  <a:gd name="connsiteX47" fmla="*/ 207965 w 1744338"/>
                  <a:gd name="connsiteY47" fmla="*/ 2215235 h 2403337"/>
                  <a:gd name="connsiteX48" fmla="*/ 244610 w 1744338"/>
                  <a:gd name="connsiteY48" fmla="*/ 2193248 h 2403337"/>
                  <a:gd name="connsiteX49" fmla="*/ 213003 w 1744338"/>
                  <a:gd name="connsiteY49" fmla="*/ 2275243 h 2403337"/>
                  <a:gd name="connsiteX50" fmla="*/ 207049 w 1744338"/>
                  <a:gd name="connsiteY50" fmla="*/ 2310056 h 2403337"/>
                  <a:gd name="connsiteX51" fmla="*/ 208423 w 1744338"/>
                  <a:gd name="connsiteY51" fmla="*/ 2393425 h 2403337"/>
                  <a:gd name="connsiteX52" fmla="*/ 197887 w 1744338"/>
                  <a:gd name="connsiteY52" fmla="*/ 2402587 h 2403337"/>
                  <a:gd name="connsiteX53" fmla="*/ 162616 w 1744338"/>
                  <a:gd name="connsiteY53" fmla="*/ 2401670 h 2403337"/>
                  <a:gd name="connsiteX54" fmla="*/ 158493 w 1744338"/>
                  <a:gd name="connsiteY54" fmla="*/ 2398922 h 2403337"/>
                  <a:gd name="connsiteX55" fmla="*/ 155744 w 1744338"/>
                  <a:gd name="connsiteY55" fmla="*/ 2387470 h 2403337"/>
                  <a:gd name="connsiteX56" fmla="*/ 152538 w 1744338"/>
                  <a:gd name="connsiteY56" fmla="*/ 2183628 h 2403337"/>
                  <a:gd name="connsiteX57" fmla="*/ 208881 w 1744338"/>
                  <a:gd name="connsiteY57" fmla="*/ 1846946 h 2403337"/>
                  <a:gd name="connsiteX58" fmla="*/ 301411 w 1744338"/>
                  <a:gd name="connsiteY58" fmla="*/ 1630736 h 2403337"/>
                  <a:gd name="connsiteX59" fmla="*/ 305076 w 1744338"/>
                  <a:gd name="connsiteY59" fmla="*/ 1595006 h 2403337"/>
                  <a:gd name="connsiteX60" fmla="*/ 290876 w 1744338"/>
                  <a:gd name="connsiteY60" fmla="*/ 1528128 h 2403337"/>
                  <a:gd name="connsiteX61" fmla="*/ 278508 w 1744338"/>
                  <a:gd name="connsiteY61" fmla="*/ 1505224 h 2403337"/>
                  <a:gd name="connsiteX62" fmla="*/ 127802 w 1744338"/>
                  <a:gd name="connsiteY62" fmla="*/ 1332989 h 2403337"/>
                  <a:gd name="connsiteX63" fmla="*/ 65046 w 1744338"/>
                  <a:gd name="connsiteY63" fmla="*/ 1218013 h 2403337"/>
                  <a:gd name="connsiteX64" fmla="*/ 0 w 1744338"/>
                  <a:gd name="connsiteY64" fmla="*/ 870336 h 2403337"/>
                  <a:gd name="connsiteX65" fmla="*/ 149790 w 1744338"/>
                  <a:gd name="connsiteY65" fmla="*/ 418678 h 2403337"/>
                  <a:gd name="connsiteX66" fmla="*/ 161699 w 1744338"/>
                  <a:gd name="connsiteY66" fmla="*/ 410890 h 2403337"/>
                  <a:gd name="connsiteX67" fmla="*/ 178190 w 1744338"/>
                  <a:gd name="connsiteY67" fmla="*/ 534570 h 2403337"/>
                  <a:gd name="connsiteX68" fmla="*/ 259269 w 1744338"/>
                  <a:gd name="connsiteY68" fmla="*/ 1182741 h 2403337"/>
                  <a:gd name="connsiteX69" fmla="*/ 297289 w 1744338"/>
                  <a:gd name="connsiteY69" fmla="*/ 1486901 h 2403337"/>
                  <a:gd name="connsiteX70" fmla="*/ 301869 w 1744338"/>
                  <a:gd name="connsiteY70" fmla="*/ 1502476 h 2403337"/>
                  <a:gd name="connsiteX71" fmla="*/ 310573 w 1744338"/>
                  <a:gd name="connsiteY71" fmla="*/ 1532250 h 2403337"/>
                  <a:gd name="connsiteX72" fmla="*/ 322483 w 1744338"/>
                  <a:gd name="connsiteY72" fmla="*/ 1587677 h 2403337"/>
                  <a:gd name="connsiteX73" fmla="*/ 352715 w 1744338"/>
                  <a:gd name="connsiteY73" fmla="*/ 1536831 h 2403337"/>
                  <a:gd name="connsiteX74" fmla="*/ 534570 w 1744338"/>
                  <a:gd name="connsiteY74" fmla="*/ 1275272 h 2403337"/>
                  <a:gd name="connsiteX75" fmla="*/ 542815 w 1744338"/>
                  <a:gd name="connsiteY75" fmla="*/ 1234045 h 2403337"/>
                  <a:gd name="connsiteX76" fmla="*/ 523576 w 1744338"/>
                  <a:gd name="connsiteY76" fmla="*/ 1148386 h 2403337"/>
                  <a:gd name="connsiteX77" fmla="*/ 490595 w 1744338"/>
                  <a:gd name="connsiteY77" fmla="*/ 1080133 h 2403337"/>
                  <a:gd name="connsiteX78" fmla="*/ 450743 w 1744338"/>
                  <a:gd name="connsiteY78" fmla="*/ 1026539 h 2403337"/>
                  <a:gd name="connsiteX79" fmla="*/ 306450 w 1744338"/>
                  <a:gd name="connsiteY79" fmla="*/ 553809 h 2403337"/>
                  <a:gd name="connsiteX80" fmla="*/ 522660 w 1744338"/>
                  <a:gd name="connsiteY80" fmla="*/ 9161 h 2403337"/>
                  <a:gd name="connsiteX81" fmla="*/ 527699 w 1744338"/>
                  <a:gd name="connsiteY81" fmla="*/ 2290 h 2403337"/>
                  <a:gd name="connsiteX82" fmla="*/ 529989 w 1744338"/>
                  <a:gd name="connsiteY82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85556 w 1744338"/>
                  <a:gd name="connsiteY36" fmla="*/ 1525837 h 2403337"/>
                  <a:gd name="connsiteX37" fmla="*/ 416387 w 1744338"/>
                  <a:gd name="connsiteY37" fmla="*/ 1542786 h 2403337"/>
                  <a:gd name="connsiteX38" fmla="*/ 404935 w 1744338"/>
                  <a:gd name="connsiteY38" fmla="*/ 1553322 h 2403337"/>
                  <a:gd name="connsiteX39" fmla="*/ 259727 w 1744338"/>
                  <a:gd name="connsiteY39" fmla="*/ 1858397 h 2403337"/>
                  <a:gd name="connsiteX40" fmla="*/ 272095 w 1744338"/>
                  <a:gd name="connsiteY40" fmla="*/ 1875346 h 2403337"/>
                  <a:gd name="connsiteX41" fmla="*/ 298663 w 1744338"/>
                  <a:gd name="connsiteY41" fmla="*/ 1876262 h 2403337"/>
                  <a:gd name="connsiteX42" fmla="*/ 301869 w 1744338"/>
                  <a:gd name="connsiteY42" fmla="*/ 1877636 h 2403337"/>
                  <a:gd name="connsiteX43" fmla="*/ 250107 w 1744338"/>
                  <a:gd name="connsiteY43" fmla="*/ 1914740 h 2403337"/>
                  <a:gd name="connsiteX44" fmla="*/ 238197 w 1744338"/>
                  <a:gd name="connsiteY44" fmla="*/ 1930773 h 2403337"/>
                  <a:gd name="connsiteX45" fmla="*/ 206590 w 1744338"/>
                  <a:gd name="connsiteY45" fmla="*/ 2211113 h 2403337"/>
                  <a:gd name="connsiteX46" fmla="*/ 207965 w 1744338"/>
                  <a:gd name="connsiteY46" fmla="*/ 2215235 h 2403337"/>
                  <a:gd name="connsiteX47" fmla="*/ 244610 w 1744338"/>
                  <a:gd name="connsiteY47" fmla="*/ 2193248 h 2403337"/>
                  <a:gd name="connsiteX48" fmla="*/ 213003 w 1744338"/>
                  <a:gd name="connsiteY48" fmla="*/ 2275243 h 2403337"/>
                  <a:gd name="connsiteX49" fmla="*/ 207049 w 1744338"/>
                  <a:gd name="connsiteY49" fmla="*/ 2310056 h 2403337"/>
                  <a:gd name="connsiteX50" fmla="*/ 208423 w 1744338"/>
                  <a:gd name="connsiteY50" fmla="*/ 2393425 h 2403337"/>
                  <a:gd name="connsiteX51" fmla="*/ 197887 w 1744338"/>
                  <a:gd name="connsiteY51" fmla="*/ 2402587 h 2403337"/>
                  <a:gd name="connsiteX52" fmla="*/ 162616 w 1744338"/>
                  <a:gd name="connsiteY52" fmla="*/ 2401670 h 2403337"/>
                  <a:gd name="connsiteX53" fmla="*/ 158493 w 1744338"/>
                  <a:gd name="connsiteY53" fmla="*/ 2398922 h 2403337"/>
                  <a:gd name="connsiteX54" fmla="*/ 155744 w 1744338"/>
                  <a:gd name="connsiteY54" fmla="*/ 2387470 h 2403337"/>
                  <a:gd name="connsiteX55" fmla="*/ 152538 w 1744338"/>
                  <a:gd name="connsiteY55" fmla="*/ 2183628 h 2403337"/>
                  <a:gd name="connsiteX56" fmla="*/ 208881 w 1744338"/>
                  <a:gd name="connsiteY56" fmla="*/ 1846946 h 2403337"/>
                  <a:gd name="connsiteX57" fmla="*/ 301411 w 1744338"/>
                  <a:gd name="connsiteY57" fmla="*/ 1630736 h 2403337"/>
                  <a:gd name="connsiteX58" fmla="*/ 305076 w 1744338"/>
                  <a:gd name="connsiteY58" fmla="*/ 1595006 h 2403337"/>
                  <a:gd name="connsiteX59" fmla="*/ 290876 w 1744338"/>
                  <a:gd name="connsiteY59" fmla="*/ 1528128 h 2403337"/>
                  <a:gd name="connsiteX60" fmla="*/ 278508 w 1744338"/>
                  <a:gd name="connsiteY60" fmla="*/ 1505224 h 2403337"/>
                  <a:gd name="connsiteX61" fmla="*/ 127802 w 1744338"/>
                  <a:gd name="connsiteY61" fmla="*/ 1332989 h 2403337"/>
                  <a:gd name="connsiteX62" fmla="*/ 65046 w 1744338"/>
                  <a:gd name="connsiteY62" fmla="*/ 1218013 h 2403337"/>
                  <a:gd name="connsiteX63" fmla="*/ 0 w 1744338"/>
                  <a:gd name="connsiteY63" fmla="*/ 870336 h 2403337"/>
                  <a:gd name="connsiteX64" fmla="*/ 149790 w 1744338"/>
                  <a:gd name="connsiteY64" fmla="*/ 418678 h 2403337"/>
                  <a:gd name="connsiteX65" fmla="*/ 161699 w 1744338"/>
                  <a:gd name="connsiteY65" fmla="*/ 410890 h 2403337"/>
                  <a:gd name="connsiteX66" fmla="*/ 178190 w 1744338"/>
                  <a:gd name="connsiteY66" fmla="*/ 534570 h 2403337"/>
                  <a:gd name="connsiteX67" fmla="*/ 259269 w 1744338"/>
                  <a:gd name="connsiteY67" fmla="*/ 1182741 h 2403337"/>
                  <a:gd name="connsiteX68" fmla="*/ 297289 w 1744338"/>
                  <a:gd name="connsiteY68" fmla="*/ 1486901 h 2403337"/>
                  <a:gd name="connsiteX69" fmla="*/ 301869 w 1744338"/>
                  <a:gd name="connsiteY69" fmla="*/ 1502476 h 2403337"/>
                  <a:gd name="connsiteX70" fmla="*/ 310573 w 1744338"/>
                  <a:gd name="connsiteY70" fmla="*/ 1532250 h 2403337"/>
                  <a:gd name="connsiteX71" fmla="*/ 322483 w 1744338"/>
                  <a:gd name="connsiteY71" fmla="*/ 1587677 h 2403337"/>
                  <a:gd name="connsiteX72" fmla="*/ 352715 w 1744338"/>
                  <a:gd name="connsiteY72" fmla="*/ 1536831 h 2403337"/>
                  <a:gd name="connsiteX73" fmla="*/ 534570 w 1744338"/>
                  <a:gd name="connsiteY73" fmla="*/ 1275272 h 2403337"/>
                  <a:gd name="connsiteX74" fmla="*/ 542815 w 1744338"/>
                  <a:gd name="connsiteY74" fmla="*/ 1234045 h 2403337"/>
                  <a:gd name="connsiteX75" fmla="*/ 523576 w 1744338"/>
                  <a:gd name="connsiteY75" fmla="*/ 1148386 h 2403337"/>
                  <a:gd name="connsiteX76" fmla="*/ 490595 w 1744338"/>
                  <a:gd name="connsiteY76" fmla="*/ 1080133 h 2403337"/>
                  <a:gd name="connsiteX77" fmla="*/ 450743 w 1744338"/>
                  <a:gd name="connsiteY77" fmla="*/ 1026539 h 2403337"/>
                  <a:gd name="connsiteX78" fmla="*/ 306450 w 1744338"/>
                  <a:gd name="connsiteY78" fmla="*/ 553809 h 2403337"/>
                  <a:gd name="connsiteX79" fmla="*/ 522660 w 1744338"/>
                  <a:gd name="connsiteY79" fmla="*/ 9161 h 2403337"/>
                  <a:gd name="connsiteX80" fmla="*/ 527699 w 1744338"/>
                  <a:gd name="connsiteY80" fmla="*/ 2290 h 2403337"/>
                  <a:gd name="connsiteX81" fmla="*/ 529989 w 1744338"/>
                  <a:gd name="connsiteY81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16387 w 1744338"/>
                  <a:gd name="connsiteY36" fmla="*/ 1542786 h 2403337"/>
                  <a:gd name="connsiteX37" fmla="*/ 404935 w 1744338"/>
                  <a:gd name="connsiteY37" fmla="*/ 1553322 h 2403337"/>
                  <a:gd name="connsiteX38" fmla="*/ 259727 w 1744338"/>
                  <a:gd name="connsiteY38" fmla="*/ 1858397 h 2403337"/>
                  <a:gd name="connsiteX39" fmla="*/ 272095 w 1744338"/>
                  <a:gd name="connsiteY39" fmla="*/ 1875346 h 2403337"/>
                  <a:gd name="connsiteX40" fmla="*/ 298663 w 1744338"/>
                  <a:gd name="connsiteY40" fmla="*/ 1876262 h 2403337"/>
                  <a:gd name="connsiteX41" fmla="*/ 301869 w 1744338"/>
                  <a:gd name="connsiteY41" fmla="*/ 1877636 h 2403337"/>
                  <a:gd name="connsiteX42" fmla="*/ 250107 w 1744338"/>
                  <a:gd name="connsiteY42" fmla="*/ 1914740 h 2403337"/>
                  <a:gd name="connsiteX43" fmla="*/ 238197 w 1744338"/>
                  <a:gd name="connsiteY43" fmla="*/ 1930773 h 2403337"/>
                  <a:gd name="connsiteX44" fmla="*/ 206590 w 1744338"/>
                  <a:gd name="connsiteY44" fmla="*/ 2211113 h 2403337"/>
                  <a:gd name="connsiteX45" fmla="*/ 207965 w 1744338"/>
                  <a:gd name="connsiteY45" fmla="*/ 2215235 h 2403337"/>
                  <a:gd name="connsiteX46" fmla="*/ 244610 w 1744338"/>
                  <a:gd name="connsiteY46" fmla="*/ 2193248 h 2403337"/>
                  <a:gd name="connsiteX47" fmla="*/ 213003 w 1744338"/>
                  <a:gd name="connsiteY47" fmla="*/ 2275243 h 2403337"/>
                  <a:gd name="connsiteX48" fmla="*/ 207049 w 1744338"/>
                  <a:gd name="connsiteY48" fmla="*/ 2310056 h 2403337"/>
                  <a:gd name="connsiteX49" fmla="*/ 208423 w 1744338"/>
                  <a:gd name="connsiteY49" fmla="*/ 2393425 h 2403337"/>
                  <a:gd name="connsiteX50" fmla="*/ 197887 w 1744338"/>
                  <a:gd name="connsiteY50" fmla="*/ 2402587 h 2403337"/>
                  <a:gd name="connsiteX51" fmla="*/ 162616 w 1744338"/>
                  <a:gd name="connsiteY51" fmla="*/ 2401670 h 2403337"/>
                  <a:gd name="connsiteX52" fmla="*/ 158493 w 1744338"/>
                  <a:gd name="connsiteY52" fmla="*/ 2398922 h 2403337"/>
                  <a:gd name="connsiteX53" fmla="*/ 155744 w 1744338"/>
                  <a:gd name="connsiteY53" fmla="*/ 2387470 h 2403337"/>
                  <a:gd name="connsiteX54" fmla="*/ 152538 w 1744338"/>
                  <a:gd name="connsiteY54" fmla="*/ 2183628 h 2403337"/>
                  <a:gd name="connsiteX55" fmla="*/ 208881 w 1744338"/>
                  <a:gd name="connsiteY55" fmla="*/ 1846946 h 2403337"/>
                  <a:gd name="connsiteX56" fmla="*/ 301411 w 1744338"/>
                  <a:gd name="connsiteY56" fmla="*/ 1630736 h 2403337"/>
                  <a:gd name="connsiteX57" fmla="*/ 305076 w 1744338"/>
                  <a:gd name="connsiteY57" fmla="*/ 1595006 h 2403337"/>
                  <a:gd name="connsiteX58" fmla="*/ 290876 w 1744338"/>
                  <a:gd name="connsiteY58" fmla="*/ 1528128 h 2403337"/>
                  <a:gd name="connsiteX59" fmla="*/ 278508 w 1744338"/>
                  <a:gd name="connsiteY59" fmla="*/ 1505224 h 2403337"/>
                  <a:gd name="connsiteX60" fmla="*/ 127802 w 1744338"/>
                  <a:gd name="connsiteY60" fmla="*/ 1332989 h 2403337"/>
                  <a:gd name="connsiteX61" fmla="*/ 65046 w 1744338"/>
                  <a:gd name="connsiteY61" fmla="*/ 1218013 h 2403337"/>
                  <a:gd name="connsiteX62" fmla="*/ 0 w 1744338"/>
                  <a:gd name="connsiteY62" fmla="*/ 870336 h 2403337"/>
                  <a:gd name="connsiteX63" fmla="*/ 149790 w 1744338"/>
                  <a:gd name="connsiteY63" fmla="*/ 418678 h 2403337"/>
                  <a:gd name="connsiteX64" fmla="*/ 161699 w 1744338"/>
                  <a:gd name="connsiteY64" fmla="*/ 410890 h 2403337"/>
                  <a:gd name="connsiteX65" fmla="*/ 178190 w 1744338"/>
                  <a:gd name="connsiteY65" fmla="*/ 534570 h 2403337"/>
                  <a:gd name="connsiteX66" fmla="*/ 259269 w 1744338"/>
                  <a:gd name="connsiteY66" fmla="*/ 1182741 h 2403337"/>
                  <a:gd name="connsiteX67" fmla="*/ 297289 w 1744338"/>
                  <a:gd name="connsiteY67" fmla="*/ 1486901 h 2403337"/>
                  <a:gd name="connsiteX68" fmla="*/ 301869 w 1744338"/>
                  <a:gd name="connsiteY68" fmla="*/ 1502476 h 2403337"/>
                  <a:gd name="connsiteX69" fmla="*/ 310573 w 1744338"/>
                  <a:gd name="connsiteY69" fmla="*/ 1532250 h 2403337"/>
                  <a:gd name="connsiteX70" fmla="*/ 322483 w 1744338"/>
                  <a:gd name="connsiteY70" fmla="*/ 1587677 h 2403337"/>
                  <a:gd name="connsiteX71" fmla="*/ 352715 w 1744338"/>
                  <a:gd name="connsiteY71" fmla="*/ 1536831 h 2403337"/>
                  <a:gd name="connsiteX72" fmla="*/ 534570 w 1744338"/>
                  <a:gd name="connsiteY72" fmla="*/ 1275272 h 2403337"/>
                  <a:gd name="connsiteX73" fmla="*/ 542815 w 1744338"/>
                  <a:gd name="connsiteY73" fmla="*/ 1234045 h 2403337"/>
                  <a:gd name="connsiteX74" fmla="*/ 523576 w 1744338"/>
                  <a:gd name="connsiteY74" fmla="*/ 1148386 h 2403337"/>
                  <a:gd name="connsiteX75" fmla="*/ 490595 w 1744338"/>
                  <a:gd name="connsiteY75" fmla="*/ 1080133 h 2403337"/>
                  <a:gd name="connsiteX76" fmla="*/ 450743 w 1744338"/>
                  <a:gd name="connsiteY76" fmla="*/ 1026539 h 2403337"/>
                  <a:gd name="connsiteX77" fmla="*/ 306450 w 1744338"/>
                  <a:gd name="connsiteY77" fmla="*/ 553809 h 2403337"/>
                  <a:gd name="connsiteX78" fmla="*/ 522660 w 1744338"/>
                  <a:gd name="connsiteY78" fmla="*/ 9161 h 2403337"/>
                  <a:gd name="connsiteX79" fmla="*/ 527699 w 1744338"/>
                  <a:gd name="connsiteY79" fmla="*/ 2290 h 2403337"/>
                  <a:gd name="connsiteX80" fmla="*/ 529989 w 1744338"/>
                  <a:gd name="connsiteY80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416387 w 1744338"/>
                  <a:gd name="connsiteY35" fmla="*/ 1542786 h 2403337"/>
                  <a:gd name="connsiteX36" fmla="*/ 404935 w 1744338"/>
                  <a:gd name="connsiteY36" fmla="*/ 1553322 h 2403337"/>
                  <a:gd name="connsiteX37" fmla="*/ 259727 w 1744338"/>
                  <a:gd name="connsiteY37" fmla="*/ 1858397 h 2403337"/>
                  <a:gd name="connsiteX38" fmla="*/ 272095 w 1744338"/>
                  <a:gd name="connsiteY38" fmla="*/ 1875346 h 2403337"/>
                  <a:gd name="connsiteX39" fmla="*/ 298663 w 1744338"/>
                  <a:gd name="connsiteY39" fmla="*/ 1876262 h 2403337"/>
                  <a:gd name="connsiteX40" fmla="*/ 301869 w 1744338"/>
                  <a:gd name="connsiteY40" fmla="*/ 1877636 h 2403337"/>
                  <a:gd name="connsiteX41" fmla="*/ 250107 w 1744338"/>
                  <a:gd name="connsiteY41" fmla="*/ 1914740 h 2403337"/>
                  <a:gd name="connsiteX42" fmla="*/ 238197 w 1744338"/>
                  <a:gd name="connsiteY42" fmla="*/ 1930773 h 2403337"/>
                  <a:gd name="connsiteX43" fmla="*/ 206590 w 1744338"/>
                  <a:gd name="connsiteY43" fmla="*/ 2211113 h 2403337"/>
                  <a:gd name="connsiteX44" fmla="*/ 207965 w 1744338"/>
                  <a:gd name="connsiteY44" fmla="*/ 2215235 h 2403337"/>
                  <a:gd name="connsiteX45" fmla="*/ 244610 w 1744338"/>
                  <a:gd name="connsiteY45" fmla="*/ 2193248 h 2403337"/>
                  <a:gd name="connsiteX46" fmla="*/ 213003 w 1744338"/>
                  <a:gd name="connsiteY46" fmla="*/ 2275243 h 2403337"/>
                  <a:gd name="connsiteX47" fmla="*/ 207049 w 1744338"/>
                  <a:gd name="connsiteY47" fmla="*/ 2310056 h 2403337"/>
                  <a:gd name="connsiteX48" fmla="*/ 208423 w 1744338"/>
                  <a:gd name="connsiteY48" fmla="*/ 2393425 h 2403337"/>
                  <a:gd name="connsiteX49" fmla="*/ 197887 w 1744338"/>
                  <a:gd name="connsiteY49" fmla="*/ 2402587 h 2403337"/>
                  <a:gd name="connsiteX50" fmla="*/ 162616 w 1744338"/>
                  <a:gd name="connsiteY50" fmla="*/ 2401670 h 2403337"/>
                  <a:gd name="connsiteX51" fmla="*/ 158493 w 1744338"/>
                  <a:gd name="connsiteY51" fmla="*/ 2398922 h 2403337"/>
                  <a:gd name="connsiteX52" fmla="*/ 155744 w 1744338"/>
                  <a:gd name="connsiteY52" fmla="*/ 2387470 h 2403337"/>
                  <a:gd name="connsiteX53" fmla="*/ 152538 w 1744338"/>
                  <a:gd name="connsiteY53" fmla="*/ 2183628 h 2403337"/>
                  <a:gd name="connsiteX54" fmla="*/ 208881 w 1744338"/>
                  <a:gd name="connsiteY54" fmla="*/ 1846946 h 2403337"/>
                  <a:gd name="connsiteX55" fmla="*/ 301411 w 1744338"/>
                  <a:gd name="connsiteY55" fmla="*/ 1630736 h 2403337"/>
                  <a:gd name="connsiteX56" fmla="*/ 305076 w 1744338"/>
                  <a:gd name="connsiteY56" fmla="*/ 1595006 h 2403337"/>
                  <a:gd name="connsiteX57" fmla="*/ 290876 w 1744338"/>
                  <a:gd name="connsiteY57" fmla="*/ 1528128 h 2403337"/>
                  <a:gd name="connsiteX58" fmla="*/ 278508 w 1744338"/>
                  <a:gd name="connsiteY58" fmla="*/ 1505224 h 2403337"/>
                  <a:gd name="connsiteX59" fmla="*/ 127802 w 1744338"/>
                  <a:gd name="connsiteY59" fmla="*/ 1332989 h 2403337"/>
                  <a:gd name="connsiteX60" fmla="*/ 65046 w 1744338"/>
                  <a:gd name="connsiteY60" fmla="*/ 1218013 h 2403337"/>
                  <a:gd name="connsiteX61" fmla="*/ 0 w 1744338"/>
                  <a:gd name="connsiteY61" fmla="*/ 870336 h 2403337"/>
                  <a:gd name="connsiteX62" fmla="*/ 149790 w 1744338"/>
                  <a:gd name="connsiteY62" fmla="*/ 418678 h 2403337"/>
                  <a:gd name="connsiteX63" fmla="*/ 161699 w 1744338"/>
                  <a:gd name="connsiteY63" fmla="*/ 410890 h 2403337"/>
                  <a:gd name="connsiteX64" fmla="*/ 178190 w 1744338"/>
                  <a:gd name="connsiteY64" fmla="*/ 534570 h 2403337"/>
                  <a:gd name="connsiteX65" fmla="*/ 259269 w 1744338"/>
                  <a:gd name="connsiteY65" fmla="*/ 1182741 h 2403337"/>
                  <a:gd name="connsiteX66" fmla="*/ 297289 w 1744338"/>
                  <a:gd name="connsiteY66" fmla="*/ 1486901 h 2403337"/>
                  <a:gd name="connsiteX67" fmla="*/ 301869 w 1744338"/>
                  <a:gd name="connsiteY67" fmla="*/ 1502476 h 2403337"/>
                  <a:gd name="connsiteX68" fmla="*/ 310573 w 1744338"/>
                  <a:gd name="connsiteY68" fmla="*/ 1532250 h 2403337"/>
                  <a:gd name="connsiteX69" fmla="*/ 322483 w 1744338"/>
                  <a:gd name="connsiteY69" fmla="*/ 1587677 h 2403337"/>
                  <a:gd name="connsiteX70" fmla="*/ 352715 w 1744338"/>
                  <a:gd name="connsiteY70" fmla="*/ 1536831 h 2403337"/>
                  <a:gd name="connsiteX71" fmla="*/ 534570 w 1744338"/>
                  <a:gd name="connsiteY71" fmla="*/ 1275272 h 2403337"/>
                  <a:gd name="connsiteX72" fmla="*/ 542815 w 1744338"/>
                  <a:gd name="connsiteY72" fmla="*/ 1234045 h 2403337"/>
                  <a:gd name="connsiteX73" fmla="*/ 523576 w 1744338"/>
                  <a:gd name="connsiteY73" fmla="*/ 1148386 h 2403337"/>
                  <a:gd name="connsiteX74" fmla="*/ 490595 w 1744338"/>
                  <a:gd name="connsiteY74" fmla="*/ 1080133 h 2403337"/>
                  <a:gd name="connsiteX75" fmla="*/ 450743 w 1744338"/>
                  <a:gd name="connsiteY75" fmla="*/ 1026539 h 2403337"/>
                  <a:gd name="connsiteX76" fmla="*/ 306450 w 1744338"/>
                  <a:gd name="connsiteY76" fmla="*/ 553809 h 2403337"/>
                  <a:gd name="connsiteX77" fmla="*/ 522660 w 1744338"/>
                  <a:gd name="connsiteY77" fmla="*/ 9161 h 2403337"/>
                  <a:gd name="connsiteX78" fmla="*/ 527699 w 1744338"/>
                  <a:gd name="connsiteY78" fmla="*/ 2290 h 2403337"/>
                  <a:gd name="connsiteX79" fmla="*/ 529989 w 1744338"/>
                  <a:gd name="connsiteY7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416387 w 1744338"/>
                  <a:gd name="connsiteY34" fmla="*/ 1542786 h 2403337"/>
                  <a:gd name="connsiteX35" fmla="*/ 404935 w 1744338"/>
                  <a:gd name="connsiteY35" fmla="*/ 1553322 h 2403337"/>
                  <a:gd name="connsiteX36" fmla="*/ 259727 w 1744338"/>
                  <a:gd name="connsiteY36" fmla="*/ 1858397 h 2403337"/>
                  <a:gd name="connsiteX37" fmla="*/ 272095 w 1744338"/>
                  <a:gd name="connsiteY37" fmla="*/ 1875346 h 2403337"/>
                  <a:gd name="connsiteX38" fmla="*/ 298663 w 1744338"/>
                  <a:gd name="connsiteY38" fmla="*/ 1876262 h 2403337"/>
                  <a:gd name="connsiteX39" fmla="*/ 301869 w 1744338"/>
                  <a:gd name="connsiteY39" fmla="*/ 1877636 h 2403337"/>
                  <a:gd name="connsiteX40" fmla="*/ 250107 w 1744338"/>
                  <a:gd name="connsiteY40" fmla="*/ 1914740 h 2403337"/>
                  <a:gd name="connsiteX41" fmla="*/ 238197 w 1744338"/>
                  <a:gd name="connsiteY41" fmla="*/ 1930773 h 2403337"/>
                  <a:gd name="connsiteX42" fmla="*/ 206590 w 1744338"/>
                  <a:gd name="connsiteY42" fmla="*/ 2211113 h 2403337"/>
                  <a:gd name="connsiteX43" fmla="*/ 207965 w 1744338"/>
                  <a:gd name="connsiteY43" fmla="*/ 2215235 h 2403337"/>
                  <a:gd name="connsiteX44" fmla="*/ 244610 w 1744338"/>
                  <a:gd name="connsiteY44" fmla="*/ 2193248 h 2403337"/>
                  <a:gd name="connsiteX45" fmla="*/ 213003 w 1744338"/>
                  <a:gd name="connsiteY45" fmla="*/ 2275243 h 2403337"/>
                  <a:gd name="connsiteX46" fmla="*/ 207049 w 1744338"/>
                  <a:gd name="connsiteY46" fmla="*/ 2310056 h 2403337"/>
                  <a:gd name="connsiteX47" fmla="*/ 208423 w 1744338"/>
                  <a:gd name="connsiteY47" fmla="*/ 2393425 h 2403337"/>
                  <a:gd name="connsiteX48" fmla="*/ 197887 w 1744338"/>
                  <a:gd name="connsiteY48" fmla="*/ 2402587 h 2403337"/>
                  <a:gd name="connsiteX49" fmla="*/ 162616 w 1744338"/>
                  <a:gd name="connsiteY49" fmla="*/ 2401670 h 2403337"/>
                  <a:gd name="connsiteX50" fmla="*/ 158493 w 1744338"/>
                  <a:gd name="connsiteY50" fmla="*/ 2398922 h 2403337"/>
                  <a:gd name="connsiteX51" fmla="*/ 155744 w 1744338"/>
                  <a:gd name="connsiteY51" fmla="*/ 2387470 h 2403337"/>
                  <a:gd name="connsiteX52" fmla="*/ 152538 w 1744338"/>
                  <a:gd name="connsiteY52" fmla="*/ 2183628 h 2403337"/>
                  <a:gd name="connsiteX53" fmla="*/ 208881 w 1744338"/>
                  <a:gd name="connsiteY53" fmla="*/ 1846946 h 2403337"/>
                  <a:gd name="connsiteX54" fmla="*/ 301411 w 1744338"/>
                  <a:gd name="connsiteY54" fmla="*/ 1630736 h 2403337"/>
                  <a:gd name="connsiteX55" fmla="*/ 305076 w 1744338"/>
                  <a:gd name="connsiteY55" fmla="*/ 1595006 h 2403337"/>
                  <a:gd name="connsiteX56" fmla="*/ 290876 w 1744338"/>
                  <a:gd name="connsiteY56" fmla="*/ 1528128 h 2403337"/>
                  <a:gd name="connsiteX57" fmla="*/ 278508 w 1744338"/>
                  <a:gd name="connsiteY57" fmla="*/ 1505224 h 2403337"/>
                  <a:gd name="connsiteX58" fmla="*/ 127802 w 1744338"/>
                  <a:gd name="connsiteY58" fmla="*/ 1332989 h 2403337"/>
                  <a:gd name="connsiteX59" fmla="*/ 65046 w 1744338"/>
                  <a:gd name="connsiteY59" fmla="*/ 1218013 h 2403337"/>
                  <a:gd name="connsiteX60" fmla="*/ 0 w 1744338"/>
                  <a:gd name="connsiteY60" fmla="*/ 870336 h 2403337"/>
                  <a:gd name="connsiteX61" fmla="*/ 149790 w 1744338"/>
                  <a:gd name="connsiteY61" fmla="*/ 418678 h 2403337"/>
                  <a:gd name="connsiteX62" fmla="*/ 161699 w 1744338"/>
                  <a:gd name="connsiteY62" fmla="*/ 410890 h 2403337"/>
                  <a:gd name="connsiteX63" fmla="*/ 178190 w 1744338"/>
                  <a:gd name="connsiteY63" fmla="*/ 534570 h 2403337"/>
                  <a:gd name="connsiteX64" fmla="*/ 259269 w 1744338"/>
                  <a:gd name="connsiteY64" fmla="*/ 1182741 h 2403337"/>
                  <a:gd name="connsiteX65" fmla="*/ 297289 w 1744338"/>
                  <a:gd name="connsiteY65" fmla="*/ 1486901 h 2403337"/>
                  <a:gd name="connsiteX66" fmla="*/ 301869 w 1744338"/>
                  <a:gd name="connsiteY66" fmla="*/ 1502476 h 2403337"/>
                  <a:gd name="connsiteX67" fmla="*/ 310573 w 1744338"/>
                  <a:gd name="connsiteY67" fmla="*/ 1532250 h 2403337"/>
                  <a:gd name="connsiteX68" fmla="*/ 322483 w 1744338"/>
                  <a:gd name="connsiteY68" fmla="*/ 1587677 h 2403337"/>
                  <a:gd name="connsiteX69" fmla="*/ 352715 w 1744338"/>
                  <a:gd name="connsiteY69" fmla="*/ 1536831 h 2403337"/>
                  <a:gd name="connsiteX70" fmla="*/ 534570 w 1744338"/>
                  <a:gd name="connsiteY70" fmla="*/ 1275272 h 2403337"/>
                  <a:gd name="connsiteX71" fmla="*/ 542815 w 1744338"/>
                  <a:gd name="connsiteY71" fmla="*/ 1234045 h 2403337"/>
                  <a:gd name="connsiteX72" fmla="*/ 523576 w 1744338"/>
                  <a:gd name="connsiteY72" fmla="*/ 1148386 h 2403337"/>
                  <a:gd name="connsiteX73" fmla="*/ 490595 w 1744338"/>
                  <a:gd name="connsiteY73" fmla="*/ 1080133 h 2403337"/>
                  <a:gd name="connsiteX74" fmla="*/ 450743 w 1744338"/>
                  <a:gd name="connsiteY74" fmla="*/ 1026539 h 2403337"/>
                  <a:gd name="connsiteX75" fmla="*/ 306450 w 1744338"/>
                  <a:gd name="connsiteY75" fmla="*/ 553809 h 2403337"/>
                  <a:gd name="connsiteX76" fmla="*/ 522660 w 1744338"/>
                  <a:gd name="connsiteY76" fmla="*/ 9161 h 2403337"/>
                  <a:gd name="connsiteX77" fmla="*/ 527699 w 1744338"/>
                  <a:gd name="connsiteY77" fmla="*/ 2290 h 2403337"/>
                  <a:gd name="connsiteX78" fmla="*/ 529989 w 1744338"/>
                  <a:gd name="connsiteY7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416387 w 1744338"/>
                  <a:gd name="connsiteY33" fmla="*/ 1542786 h 2403337"/>
                  <a:gd name="connsiteX34" fmla="*/ 404935 w 1744338"/>
                  <a:gd name="connsiteY34" fmla="*/ 1553322 h 2403337"/>
                  <a:gd name="connsiteX35" fmla="*/ 259727 w 1744338"/>
                  <a:gd name="connsiteY35" fmla="*/ 1858397 h 2403337"/>
                  <a:gd name="connsiteX36" fmla="*/ 272095 w 1744338"/>
                  <a:gd name="connsiteY36" fmla="*/ 1875346 h 2403337"/>
                  <a:gd name="connsiteX37" fmla="*/ 298663 w 1744338"/>
                  <a:gd name="connsiteY37" fmla="*/ 1876262 h 2403337"/>
                  <a:gd name="connsiteX38" fmla="*/ 301869 w 1744338"/>
                  <a:gd name="connsiteY38" fmla="*/ 1877636 h 2403337"/>
                  <a:gd name="connsiteX39" fmla="*/ 250107 w 1744338"/>
                  <a:gd name="connsiteY39" fmla="*/ 1914740 h 2403337"/>
                  <a:gd name="connsiteX40" fmla="*/ 238197 w 1744338"/>
                  <a:gd name="connsiteY40" fmla="*/ 1930773 h 2403337"/>
                  <a:gd name="connsiteX41" fmla="*/ 206590 w 1744338"/>
                  <a:gd name="connsiteY41" fmla="*/ 2211113 h 2403337"/>
                  <a:gd name="connsiteX42" fmla="*/ 207965 w 1744338"/>
                  <a:gd name="connsiteY42" fmla="*/ 2215235 h 2403337"/>
                  <a:gd name="connsiteX43" fmla="*/ 244610 w 1744338"/>
                  <a:gd name="connsiteY43" fmla="*/ 2193248 h 2403337"/>
                  <a:gd name="connsiteX44" fmla="*/ 213003 w 1744338"/>
                  <a:gd name="connsiteY44" fmla="*/ 2275243 h 2403337"/>
                  <a:gd name="connsiteX45" fmla="*/ 207049 w 1744338"/>
                  <a:gd name="connsiteY45" fmla="*/ 2310056 h 2403337"/>
                  <a:gd name="connsiteX46" fmla="*/ 208423 w 1744338"/>
                  <a:gd name="connsiteY46" fmla="*/ 2393425 h 2403337"/>
                  <a:gd name="connsiteX47" fmla="*/ 197887 w 1744338"/>
                  <a:gd name="connsiteY47" fmla="*/ 2402587 h 2403337"/>
                  <a:gd name="connsiteX48" fmla="*/ 162616 w 1744338"/>
                  <a:gd name="connsiteY48" fmla="*/ 2401670 h 2403337"/>
                  <a:gd name="connsiteX49" fmla="*/ 158493 w 1744338"/>
                  <a:gd name="connsiteY49" fmla="*/ 2398922 h 2403337"/>
                  <a:gd name="connsiteX50" fmla="*/ 155744 w 1744338"/>
                  <a:gd name="connsiteY50" fmla="*/ 2387470 h 2403337"/>
                  <a:gd name="connsiteX51" fmla="*/ 152538 w 1744338"/>
                  <a:gd name="connsiteY51" fmla="*/ 2183628 h 2403337"/>
                  <a:gd name="connsiteX52" fmla="*/ 208881 w 1744338"/>
                  <a:gd name="connsiteY52" fmla="*/ 1846946 h 2403337"/>
                  <a:gd name="connsiteX53" fmla="*/ 301411 w 1744338"/>
                  <a:gd name="connsiteY53" fmla="*/ 1630736 h 2403337"/>
                  <a:gd name="connsiteX54" fmla="*/ 305076 w 1744338"/>
                  <a:gd name="connsiteY54" fmla="*/ 1595006 h 2403337"/>
                  <a:gd name="connsiteX55" fmla="*/ 290876 w 1744338"/>
                  <a:gd name="connsiteY55" fmla="*/ 1528128 h 2403337"/>
                  <a:gd name="connsiteX56" fmla="*/ 278508 w 1744338"/>
                  <a:gd name="connsiteY56" fmla="*/ 1505224 h 2403337"/>
                  <a:gd name="connsiteX57" fmla="*/ 127802 w 1744338"/>
                  <a:gd name="connsiteY57" fmla="*/ 1332989 h 2403337"/>
                  <a:gd name="connsiteX58" fmla="*/ 65046 w 1744338"/>
                  <a:gd name="connsiteY58" fmla="*/ 1218013 h 2403337"/>
                  <a:gd name="connsiteX59" fmla="*/ 0 w 1744338"/>
                  <a:gd name="connsiteY59" fmla="*/ 870336 h 2403337"/>
                  <a:gd name="connsiteX60" fmla="*/ 149790 w 1744338"/>
                  <a:gd name="connsiteY60" fmla="*/ 418678 h 2403337"/>
                  <a:gd name="connsiteX61" fmla="*/ 161699 w 1744338"/>
                  <a:gd name="connsiteY61" fmla="*/ 410890 h 2403337"/>
                  <a:gd name="connsiteX62" fmla="*/ 178190 w 1744338"/>
                  <a:gd name="connsiteY62" fmla="*/ 534570 h 2403337"/>
                  <a:gd name="connsiteX63" fmla="*/ 259269 w 1744338"/>
                  <a:gd name="connsiteY63" fmla="*/ 1182741 h 2403337"/>
                  <a:gd name="connsiteX64" fmla="*/ 297289 w 1744338"/>
                  <a:gd name="connsiteY64" fmla="*/ 1486901 h 2403337"/>
                  <a:gd name="connsiteX65" fmla="*/ 301869 w 1744338"/>
                  <a:gd name="connsiteY65" fmla="*/ 1502476 h 2403337"/>
                  <a:gd name="connsiteX66" fmla="*/ 310573 w 1744338"/>
                  <a:gd name="connsiteY66" fmla="*/ 1532250 h 2403337"/>
                  <a:gd name="connsiteX67" fmla="*/ 322483 w 1744338"/>
                  <a:gd name="connsiteY67" fmla="*/ 1587677 h 2403337"/>
                  <a:gd name="connsiteX68" fmla="*/ 352715 w 1744338"/>
                  <a:gd name="connsiteY68" fmla="*/ 1536831 h 2403337"/>
                  <a:gd name="connsiteX69" fmla="*/ 534570 w 1744338"/>
                  <a:gd name="connsiteY69" fmla="*/ 1275272 h 2403337"/>
                  <a:gd name="connsiteX70" fmla="*/ 542815 w 1744338"/>
                  <a:gd name="connsiteY70" fmla="*/ 1234045 h 2403337"/>
                  <a:gd name="connsiteX71" fmla="*/ 523576 w 1744338"/>
                  <a:gd name="connsiteY71" fmla="*/ 1148386 h 2403337"/>
                  <a:gd name="connsiteX72" fmla="*/ 490595 w 1744338"/>
                  <a:gd name="connsiteY72" fmla="*/ 1080133 h 2403337"/>
                  <a:gd name="connsiteX73" fmla="*/ 450743 w 1744338"/>
                  <a:gd name="connsiteY73" fmla="*/ 1026539 h 2403337"/>
                  <a:gd name="connsiteX74" fmla="*/ 306450 w 1744338"/>
                  <a:gd name="connsiteY74" fmla="*/ 553809 h 2403337"/>
                  <a:gd name="connsiteX75" fmla="*/ 522660 w 1744338"/>
                  <a:gd name="connsiteY75" fmla="*/ 9161 h 2403337"/>
                  <a:gd name="connsiteX76" fmla="*/ 527699 w 1744338"/>
                  <a:gd name="connsiteY76" fmla="*/ 2290 h 2403337"/>
                  <a:gd name="connsiteX77" fmla="*/ 529989 w 1744338"/>
                  <a:gd name="connsiteY7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404935 w 1744338"/>
                  <a:gd name="connsiteY33" fmla="*/ 1553322 h 2403337"/>
                  <a:gd name="connsiteX34" fmla="*/ 259727 w 1744338"/>
                  <a:gd name="connsiteY34" fmla="*/ 1858397 h 2403337"/>
                  <a:gd name="connsiteX35" fmla="*/ 272095 w 1744338"/>
                  <a:gd name="connsiteY35" fmla="*/ 1875346 h 2403337"/>
                  <a:gd name="connsiteX36" fmla="*/ 298663 w 1744338"/>
                  <a:gd name="connsiteY36" fmla="*/ 1876262 h 2403337"/>
                  <a:gd name="connsiteX37" fmla="*/ 301869 w 1744338"/>
                  <a:gd name="connsiteY37" fmla="*/ 1877636 h 2403337"/>
                  <a:gd name="connsiteX38" fmla="*/ 250107 w 1744338"/>
                  <a:gd name="connsiteY38" fmla="*/ 1914740 h 2403337"/>
                  <a:gd name="connsiteX39" fmla="*/ 238197 w 1744338"/>
                  <a:gd name="connsiteY39" fmla="*/ 1930773 h 2403337"/>
                  <a:gd name="connsiteX40" fmla="*/ 206590 w 1744338"/>
                  <a:gd name="connsiteY40" fmla="*/ 2211113 h 2403337"/>
                  <a:gd name="connsiteX41" fmla="*/ 207965 w 1744338"/>
                  <a:gd name="connsiteY41" fmla="*/ 2215235 h 2403337"/>
                  <a:gd name="connsiteX42" fmla="*/ 244610 w 1744338"/>
                  <a:gd name="connsiteY42" fmla="*/ 2193248 h 2403337"/>
                  <a:gd name="connsiteX43" fmla="*/ 213003 w 1744338"/>
                  <a:gd name="connsiteY43" fmla="*/ 2275243 h 2403337"/>
                  <a:gd name="connsiteX44" fmla="*/ 207049 w 1744338"/>
                  <a:gd name="connsiteY44" fmla="*/ 2310056 h 2403337"/>
                  <a:gd name="connsiteX45" fmla="*/ 208423 w 1744338"/>
                  <a:gd name="connsiteY45" fmla="*/ 2393425 h 2403337"/>
                  <a:gd name="connsiteX46" fmla="*/ 197887 w 1744338"/>
                  <a:gd name="connsiteY46" fmla="*/ 2402587 h 2403337"/>
                  <a:gd name="connsiteX47" fmla="*/ 162616 w 1744338"/>
                  <a:gd name="connsiteY47" fmla="*/ 2401670 h 2403337"/>
                  <a:gd name="connsiteX48" fmla="*/ 158493 w 1744338"/>
                  <a:gd name="connsiteY48" fmla="*/ 2398922 h 2403337"/>
                  <a:gd name="connsiteX49" fmla="*/ 155744 w 1744338"/>
                  <a:gd name="connsiteY49" fmla="*/ 2387470 h 2403337"/>
                  <a:gd name="connsiteX50" fmla="*/ 152538 w 1744338"/>
                  <a:gd name="connsiteY50" fmla="*/ 2183628 h 2403337"/>
                  <a:gd name="connsiteX51" fmla="*/ 208881 w 1744338"/>
                  <a:gd name="connsiteY51" fmla="*/ 1846946 h 2403337"/>
                  <a:gd name="connsiteX52" fmla="*/ 301411 w 1744338"/>
                  <a:gd name="connsiteY52" fmla="*/ 1630736 h 2403337"/>
                  <a:gd name="connsiteX53" fmla="*/ 305076 w 1744338"/>
                  <a:gd name="connsiteY53" fmla="*/ 1595006 h 2403337"/>
                  <a:gd name="connsiteX54" fmla="*/ 290876 w 1744338"/>
                  <a:gd name="connsiteY54" fmla="*/ 1528128 h 2403337"/>
                  <a:gd name="connsiteX55" fmla="*/ 278508 w 1744338"/>
                  <a:gd name="connsiteY55" fmla="*/ 1505224 h 2403337"/>
                  <a:gd name="connsiteX56" fmla="*/ 127802 w 1744338"/>
                  <a:gd name="connsiteY56" fmla="*/ 1332989 h 2403337"/>
                  <a:gd name="connsiteX57" fmla="*/ 65046 w 1744338"/>
                  <a:gd name="connsiteY57" fmla="*/ 1218013 h 2403337"/>
                  <a:gd name="connsiteX58" fmla="*/ 0 w 1744338"/>
                  <a:gd name="connsiteY58" fmla="*/ 870336 h 2403337"/>
                  <a:gd name="connsiteX59" fmla="*/ 149790 w 1744338"/>
                  <a:gd name="connsiteY59" fmla="*/ 418678 h 2403337"/>
                  <a:gd name="connsiteX60" fmla="*/ 161699 w 1744338"/>
                  <a:gd name="connsiteY60" fmla="*/ 410890 h 2403337"/>
                  <a:gd name="connsiteX61" fmla="*/ 178190 w 1744338"/>
                  <a:gd name="connsiteY61" fmla="*/ 534570 h 2403337"/>
                  <a:gd name="connsiteX62" fmla="*/ 259269 w 1744338"/>
                  <a:gd name="connsiteY62" fmla="*/ 1182741 h 2403337"/>
                  <a:gd name="connsiteX63" fmla="*/ 297289 w 1744338"/>
                  <a:gd name="connsiteY63" fmla="*/ 1486901 h 2403337"/>
                  <a:gd name="connsiteX64" fmla="*/ 301869 w 1744338"/>
                  <a:gd name="connsiteY64" fmla="*/ 1502476 h 2403337"/>
                  <a:gd name="connsiteX65" fmla="*/ 310573 w 1744338"/>
                  <a:gd name="connsiteY65" fmla="*/ 1532250 h 2403337"/>
                  <a:gd name="connsiteX66" fmla="*/ 322483 w 1744338"/>
                  <a:gd name="connsiteY66" fmla="*/ 1587677 h 2403337"/>
                  <a:gd name="connsiteX67" fmla="*/ 352715 w 1744338"/>
                  <a:gd name="connsiteY67" fmla="*/ 1536831 h 2403337"/>
                  <a:gd name="connsiteX68" fmla="*/ 534570 w 1744338"/>
                  <a:gd name="connsiteY68" fmla="*/ 1275272 h 2403337"/>
                  <a:gd name="connsiteX69" fmla="*/ 542815 w 1744338"/>
                  <a:gd name="connsiteY69" fmla="*/ 1234045 h 2403337"/>
                  <a:gd name="connsiteX70" fmla="*/ 523576 w 1744338"/>
                  <a:gd name="connsiteY70" fmla="*/ 1148386 h 2403337"/>
                  <a:gd name="connsiteX71" fmla="*/ 490595 w 1744338"/>
                  <a:gd name="connsiteY71" fmla="*/ 1080133 h 2403337"/>
                  <a:gd name="connsiteX72" fmla="*/ 450743 w 1744338"/>
                  <a:gd name="connsiteY72" fmla="*/ 1026539 h 2403337"/>
                  <a:gd name="connsiteX73" fmla="*/ 306450 w 1744338"/>
                  <a:gd name="connsiteY73" fmla="*/ 553809 h 2403337"/>
                  <a:gd name="connsiteX74" fmla="*/ 522660 w 1744338"/>
                  <a:gd name="connsiteY74" fmla="*/ 9161 h 2403337"/>
                  <a:gd name="connsiteX75" fmla="*/ 527699 w 1744338"/>
                  <a:gd name="connsiteY75" fmla="*/ 2290 h 2403337"/>
                  <a:gd name="connsiteX76" fmla="*/ 529989 w 1744338"/>
                  <a:gd name="connsiteY7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259727 w 1744338"/>
                  <a:gd name="connsiteY33" fmla="*/ 1858397 h 2403337"/>
                  <a:gd name="connsiteX34" fmla="*/ 272095 w 1744338"/>
                  <a:gd name="connsiteY34" fmla="*/ 1875346 h 2403337"/>
                  <a:gd name="connsiteX35" fmla="*/ 298663 w 1744338"/>
                  <a:gd name="connsiteY35" fmla="*/ 1876262 h 2403337"/>
                  <a:gd name="connsiteX36" fmla="*/ 301869 w 1744338"/>
                  <a:gd name="connsiteY36" fmla="*/ 1877636 h 2403337"/>
                  <a:gd name="connsiteX37" fmla="*/ 250107 w 1744338"/>
                  <a:gd name="connsiteY37" fmla="*/ 1914740 h 2403337"/>
                  <a:gd name="connsiteX38" fmla="*/ 238197 w 1744338"/>
                  <a:gd name="connsiteY38" fmla="*/ 1930773 h 2403337"/>
                  <a:gd name="connsiteX39" fmla="*/ 206590 w 1744338"/>
                  <a:gd name="connsiteY39" fmla="*/ 2211113 h 2403337"/>
                  <a:gd name="connsiteX40" fmla="*/ 207965 w 1744338"/>
                  <a:gd name="connsiteY40" fmla="*/ 2215235 h 2403337"/>
                  <a:gd name="connsiteX41" fmla="*/ 244610 w 1744338"/>
                  <a:gd name="connsiteY41" fmla="*/ 2193248 h 2403337"/>
                  <a:gd name="connsiteX42" fmla="*/ 213003 w 1744338"/>
                  <a:gd name="connsiteY42" fmla="*/ 2275243 h 2403337"/>
                  <a:gd name="connsiteX43" fmla="*/ 207049 w 1744338"/>
                  <a:gd name="connsiteY43" fmla="*/ 2310056 h 2403337"/>
                  <a:gd name="connsiteX44" fmla="*/ 208423 w 1744338"/>
                  <a:gd name="connsiteY44" fmla="*/ 2393425 h 2403337"/>
                  <a:gd name="connsiteX45" fmla="*/ 197887 w 1744338"/>
                  <a:gd name="connsiteY45" fmla="*/ 2402587 h 2403337"/>
                  <a:gd name="connsiteX46" fmla="*/ 162616 w 1744338"/>
                  <a:gd name="connsiteY46" fmla="*/ 2401670 h 2403337"/>
                  <a:gd name="connsiteX47" fmla="*/ 158493 w 1744338"/>
                  <a:gd name="connsiteY47" fmla="*/ 2398922 h 2403337"/>
                  <a:gd name="connsiteX48" fmla="*/ 155744 w 1744338"/>
                  <a:gd name="connsiteY48" fmla="*/ 2387470 h 2403337"/>
                  <a:gd name="connsiteX49" fmla="*/ 152538 w 1744338"/>
                  <a:gd name="connsiteY49" fmla="*/ 2183628 h 2403337"/>
                  <a:gd name="connsiteX50" fmla="*/ 208881 w 1744338"/>
                  <a:gd name="connsiteY50" fmla="*/ 1846946 h 2403337"/>
                  <a:gd name="connsiteX51" fmla="*/ 301411 w 1744338"/>
                  <a:gd name="connsiteY51" fmla="*/ 1630736 h 2403337"/>
                  <a:gd name="connsiteX52" fmla="*/ 305076 w 1744338"/>
                  <a:gd name="connsiteY52" fmla="*/ 1595006 h 2403337"/>
                  <a:gd name="connsiteX53" fmla="*/ 290876 w 1744338"/>
                  <a:gd name="connsiteY53" fmla="*/ 1528128 h 2403337"/>
                  <a:gd name="connsiteX54" fmla="*/ 278508 w 1744338"/>
                  <a:gd name="connsiteY54" fmla="*/ 1505224 h 2403337"/>
                  <a:gd name="connsiteX55" fmla="*/ 127802 w 1744338"/>
                  <a:gd name="connsiteY55" fmla="*/ 1332989 h 2403337"/>
                  <a:gd name="connsiteX56" fmla="*/ 65046 w 1744338"/>
                  <a:gd name="connsiteY56" fmla="*/ 1218013 h 2403337"/>
                  <a:gd name="connsiteX57" fmla="*/ 0 w 1744338"/>
                  <a:gd name="connsiteY57" fmla="*/ 870336 h 2403337"/>
                  <a:gd name="connsiteX58" fmla="*/ 149790 w 1744338"/>
                  <a:gd name="connsiteY58" fmla="*/ 418678 h 2403337"/>
                  <a:gd name="connsiteX59" fmla="*/ 161699 w 1744338"/>
                  <a:gd name="connsiteY59" fmla="*/ 410890 h 2403337"/>
                  <a:gd name="connsiteX60" fmla="*/ 178190 w 1744338"/>
                  <a:gd name="connsiteY60" fmla="*/ 534570 h 2403337"/>
                  <a:gd name="connsiteX61" fmla="*/ 259269 w 1744338"/>
                  <a:gd name="connsiteY61" fmla="*/ 1182741 h 2403337"/>
                  <a:gd name="connsiteX62" fmla="*/ 297289 w 1744338"/>
                  <a:gd name="connsiteY62" fmla="*/ 1486901 h 2403337"/>
                  <a:gd name="connsiteX63" fmla="*/ 301869 w 1744338"/>
                  <a:gd name="connsiteY63" fmla="*/ 1502476 h 2403337"/>
                  <a:gd name="connsiteX64" fmla="*/ 310573 w 1744338"/>
                  <a:gd name="connsiteY64" fmla="*/ 1532250 h 2403337"/>
                  <a:gd name="connsiteX65" fmla="*/ 322483 w 1744338"/>
                  <a:gd name="connsiteY65" fmla="*/ 1587677 h 2403337"/>
                  <a:gd name="connsiteX66" fmla="*/ 352715 w 1744338"/>
                  <a:gd name="connsiteY66" fmla="*/ 1536831 h 2403337"/>
                  <a:gd name="connsiteX67" fmla="*/ 534570 w 1744338"/>
                  <a:gd name="connsiteY67" fmla="*/ 1275272 h 2403337"/>
                  <a:gd name="connsiteX68" fmla="*/ 542815 w 1744338"/>
                  <a:gd name="connsiteY68" fmla="*/ 1234045 h 2403337"/>
                  <a:gd name="connsiteX69" fmla="*/ 523576 w 1744338"/>
                  <a:gd name="connsiteY69" fmla="*/ 1148386 h 2403337"/>
                  <a:gd name="connsiteX70" fmla="*/ 490595 w 1744338"/>
                  <a:gd name="connsiteY70" fmla="*/ 1080133 h 2403337"/>
                  <a:gd name="connsiteX71" fmla="*/ 450743 w 1744338"/>
                  <a:gd name="connsiteY71" fmla="*/ 1026539 h 2403337"/>
                  <a:gd name="connsiteX72" fmla="*/ 306450 w 1744338"/>
                  <a:gd name="connsiteY72" fmla="*/ 553809 h 2403337"/>
                  <a:gd name="connsiteX73" fmla="*/ 522660 w 1744338"/>
                  <a:gd name="connsiteY73" fmla="*/ 9161 h 2403337"/>
                  <a:gd name="connsiteX74" fmla="*/ 527699 w 1744338"/>
                  <a:gd name="connsiteY74" fmla="*/ 2290 h 2403337"/>
                  <a:gd name="connsiteX75" fmla="*/ 529989 w 1744338"/>
                  <a:gd name="connsiteY7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16387 w 1744338"/>
                  <a:gd name="connsiteY31" fmla="*/ 1542786 h 2403337"/>
                  <a:gd name="connsiteX32" fmla="*/ 259727 w 1744338"/>
                  <a:gd name="connsiteY32" fmla="*/ 1858397 h 2403337"/>
                  <a:gd name="connsiteX33" fmla="*/ 272095 w 1744338"/>
                  <a:gd name="connsiteY33" fmla="*/ 1875346 h 2403337"/>
                  <a:gd name="connsiteX34" fmla="*/ 298663 w 1744338"/>
                  <a:gd name="connsiteY34" fmla="*/ 1876262 h 2403337"/>
                  <a:gd name="connsiteX35" fmla="*/ 301869 w 1744338"/>
                  <a:gd name="connsiteY35" fmla="*/ 1877636 h 2403337"/>
                  <a:gd name="connsiteX36" fmla="*/ 250107 w 1744338"/>
                  <a:gd name="connsiteY36" fmla="*/ 1914740 h 2403337"/>
                  <a:gd name="connsiteX37" fmla="*/ 238197 w 1744338"/>
                  <a:gd name="connsiteY37" fmla="*/ 1930773 h 2403337"/>
                  <a:gd name="connsiteX38" fmla="*/ 206590 w 1744338"/>
                  <a:gd name="connsiteY38" fmla="*/ 2211113 h 2403337"/>
                  <a:gd name="connsiteX39" fmla="*/ 207965 w 1744338"/>
                  <a:gd name="connsiteY39" fmla="*/ 2215235 h 2403337"/>
                  <a:gd name="connsiteX40" fmla="*/ 244610 w 1744338"/>
                  <a:gd name="connsiteY40" fmla="*/ 2193248 h 2403337"/>
                  <a:gd name="connsiteX41" fmla="*/ 213003 w 1744338"/>
                  <a:gd name="connsiteY41" fmla="*/ 2275243 h 2403337"/>
                  <a:gd name="connsiteX42" fmla="*/ 207049 w 1744338"/>
                  <a:gd name="connsiteY42" fmla="*/ 2310056 h 2403337"/>
                  <a:gd name="connsiteX43" fmla="*/ 208423 w 1744338"/>
                  <a:gd name="connsiteY43" fmla="*/ 2393425 h 2403337"/>
                  <a:gd name="connsiteX44" fmla="*/ 197887 w 1744338"/>
                  <a:gd name="connsiteY44" fmla="*/ 2402587 h 2403337"/>
                  <a:gd name="connsiteX45" fmla="*/ 162616 w 1744338"/>
                  <a:gd name="connsiteY45" fmla="*/ 2401670 h 2403337"/>
                  <a:gd name="connsiteX46" fmla="*/ 158493 w 1744338"/>
                  <a:gd name="connsiteY46" fmla="*/ 2398922 h 2403337"/>
                  <a:gd name="connsiteX47" fmla="*/ 155744 w 1744338"/>
                  <a:gd name="connsiteY47" fmla="*/ 2387470 h 2403337"/>
                  <a:gd name="connsiteX48" fmla="*/ 152538 w 1744338"/>
                  <a:gd name="connsiteY48" fmla="*/ 2183628 h 2403337"/>
                  <a:gd name="connsiteX49" fmla="*/ 208881 w 1744338"/>
                  <a:gd name="connsiteY49" fmla="*/ 1846946 h 2403337"/>
                  <a:gd name="connsiteX50" fmla="*/ 301411 w 1744338"/>
                  <a:gd name="connsiteY50" fmla="*/ 1630736 h 2403337"/>
                  <a:gd name="connsiteX51" fmla="*/ 305076 w 1744338"/>
                  <a:gd name="connsiteY51" fmla="*/ 1595006 h 2403337"/>
                  <a:gd name="connsiteX52" fmla="*/ 290876 w 1744338"/>
                  <a:gd name="connsiteY52" fmla="*/ 1528128 h 2403337"/>
                  <a:gd name="connsiteX53" fmla="*/ 278508 w 1744338"/>
                  <a:gd name="connsiteY53" fmla="*/ 1505224 h 2403337"/>
                  <a:gd name="connsiteX54" fmla="*/ 127802 w 1744338"/>
                  <a:gd name="connsiteY54" fmla="*/ 1332989 h 2403337"/>
                  <a:gd name="connsiteX55" fmla="*/ 65046 w 1744338"/>
                  <a:gd name="connsiteY55" fmla="*/ 1218013 h 2403337"/>
                  <a:gd name="connsiteX56" fmla="*/ 0 w 1744338"/>
                  <a:gd name="connsiteY56" fmla="*/ 870336 h 2403337"/>
                  <a:gd name="connsiteX57" fmla="*/ 149790 w 1744338"/>
                  <a:gd name="connsiteY57" fmla="*/ 418678 h 2403337"/>
                  <a:gd name="connsiteX58" fmla="*/ 161699 w 1744338"/>
                  <a:gd name="connsiteY58" fmla="*/ 410890 h 2403337"/>
                  <a:gd name="connsiteX59" fmla="*/ 178190 w 1744338"/>
                  <a:gd name="connsiteY59" fmla="*/ 534570 h 2403337"/>
                  <a:gd name="connsiteX60" fmla="*/ 259269 w 1744338"/>
                  <a:gd name="connsiteY60" fmla="*/ 1182741 h 2403337"/>
                  <a:gd name="connsiteX61" fmla="*/ 297289 w 1744338"/>
                  <a:gd name="connsiteY61" fmla="*/ 1486901 h 2403337"/>
                  <a:gd name="connsiteX62" fmla="*/ 301869 w 1744338"/>
                  <a:gd name="connsiteY62" fmla="*/ 1502476 h 2403337"/>
                  <a:gd name="connsiteX63" fmla="*/ 310573 w 1744338"/>
                  <a:gd name="connsiteY63" fmla="*/ 1532250 h 2403337"/>
                  <a:gd name="connsiteX64" fmla="*/ 322483 w 1744338"/>
                  <a:gd name="connsiteY64" fmla="*/ 1587677 h 2403337"/>
                  <a:gd name="connsiteX65" fmla="*/ 352715 w 1744338"/>
                  <a:gd name="connsiteY65" fmla="*/ 1536831 h 2403337"/>
                  <a:gd name="connsiteX66" fmla="*/ 534570 w 1744338"/>
                  <a:gd name="connsiteY66" fmla="*/ 1275272 h 2403337"/>
                  <a:gd name="connsiteX67" fmla="*/ 542815 w 1744338"/>
                  <a:gd name="connsiteY67" fmla="*/ 1234045 h 2403337"/>
                  <a:gd name="connsiteX68" fmla="*/ 523576 w 1744338"/>
                  <a:gd name="connsiteY68" fmla="*/ 1148386 h 2403337"/>
                  <a:gd name="connsiteX69" fmla="*/ 490595 w 1744338"/>
                  <a:gd name="connsiteY69" fmla="*/ 1080133 h 2403337"/>
                  <a:gd name="connsiteX70" fmla="*/ 450743 w 1744338"/>
                  <a:gd name="connsiteY70" fmla="*/ 1026539 h 2403337"/>
                  <a:gd name="connsiteX71" fmla="*/ 306450 w 1744338"/>
                  <a:gd name="connsiteY71" fmla="*/ 553809 h 2403337"/>
                  <a:gd name="connsiteX72" fmla="*/ 522660 w 1744338"/>
                  <a:gd name="connsiteY72" fmla="*/ 9161 h 2403337"/>
                  <a:gd name="connsiteX73" fmla="*/ 527699 w 1744338"/>
                  <a:gd name="connsiteY73" fmla="*/ 2290 h 2403337"/>
                  <a:gd name="connsiteX74" fmla="*/ 529989 w 1744338"/>
                  <a:gd name="connsiteY74" fmla="*/ 0 h 24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744338" h="2403337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lnTo>
                      <a:pt x="535028" y="1082424"/>
                    </a:ln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lnTo>
                      <a:pt x="599158" y="1193735"/>
                    </a:ln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919500" y="844446"/>
                      <a:pt x="912924" y="857230"/>
                    </a:cubicBezTo>
                    <a:cubicBezTo>
                      <a:pt x="888715" y="904292"/>
                      <a:pt x="713521" y="1122611"/>
                      <a:pt x="671991" y="1178161"/>
                    </a:cubicBezTo>
                    <a:cubicBezTo>
                      <a:pt x="630461" y="1233711"/>
                      <a:pt x="666495" y="1186406"/>
                      <a:pt x="663746" y="1190529"/>
                    </a:cubicBezTo>
                    <a:lnTo>
                      <a:pt x="539609" y="1352228"/>
                    </a:ln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lnTo>
                      <a:pt x="1744338" y="1052649"/>
                    </a:ln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lnTo>
                      <a:pt x="1357267" y="1162586"/>
                    </a:lnTo>
                    <a:lnTo>
                      <a:pt x="1068682" y="1242291"/>
                    </a:lnTo>
                    <a:lnTo>
                      <a:pt x="693979" y="1345815"/>
                    </a:ln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35181" y="1367268"/>
                      <a:pt x="516705" y="1393454"/>
                    </a:cubicBezTo>
                    <a:cubicBezTo>
                      <a:pt x="498229" y="1419640"/>
                      <a:pt x="459217" y="1465296"/>
                      <a:pt x="416387" y="1542786"/>
                    </a:cubicBezTo>
                    <a:cubicBezTo>
                      <a:pt x="388139" y="1598976"/>
                      <a:pt x="283776" y="180297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lnTo>
                      <a:pt x="250107" y="1914740"/>
                    </a:ln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lnTo>
                      <a:pt x="244610" y="2193248"/>
                    </a:ln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EA394D1-1411-41A2-A169-BD30723889F9}"/>
                  </a:ext>
                </a:extLst>
              </p:cNvPr>
              <p:cNvSpPr/>
              <p:nvPr/>
            </p:nvSpPr>
            <p:spPr>
              <a:xfrm>
                <a:off x="10701602" y="980510"/>
                <a:ext cx="297747" cy="1094792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4B73730-65E7-400B-B818-C7801AF3089A}"/>
                  </a:ext>
                </a:extLst>
              </p:cNvPr>
              <p:cNvSpPr/>
              <p:nvPr/>
            </p:nvSpPr>
            <p:spPr>
              <a:xfrm>
                <a:off x="11073556" y="577865"/>
                <a:ext cx="219874" cy="1103953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6978D052-0CE7-4F6F-9184-47E15896698B}"/>
                </a:ext>
              </a:extLst>
            </p:cNvPr>
            <p:cNvGrpSpPr/>
            <p:nvPr/>
          </p:nvGrpSpPr>
          <p:grpSpPr>
            <a:xfrm rot="10538332" flipV="1">
              <a:off x="8220786" y="2561066"/>
              <a:ext cx="1306480" cy="1525341"/>
              <a:chOff x="8739710" y="248266"/>
              <a:chExt cx="765266" cy="89346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D49E8B3-E161-450B-9F5C-E79CDAD07584}"/>
                  </a:ext>
                </a:extLst>
              </p:cNvPr>
              <p:cNvSpPr/>
              <p:nvPr/>
            </p:nvSpPr>
            <p:spPr>
              <a:xfrm>
                <a:off x="8739710" y="248266"/>
                <a:ext cx="765266" cy="893463"/>
              </a:xfrm>
              <a:custGeom>
                <a:avLst/>
                <a:gdLst>
                  <a:gd name="connsiteX0" fmla="*/ 10284 w 765266"/>
                  <a:gd name="connsiteY0" fmla="*/ 1505 h 893463"/>
                  <a:gd name="connsiteX1" fmla="*/ 59298 w 765266"/>
                  <a:gd name="connsiteY1" fmla="*/ 62886 h 893463"/>
                  <a:gd name="connsiteX2" fmla="*/ 254895 w 765266"/>
                  <a:gd name="connsiteY2" fmla="*/ 299251 h 893463"/>
                  <a:gd name="connsiteX3" fmla="*/ 466066 w 765266"/>
                  <a:gd name="connsiteY3" fmla="*/ 553481 h 893463"/>
                  <a:gd name="connsiteX4" fmla="*/ 672199 w 765266"/>
                  <a:gd name="connsiteY4" fmla="*/ 802215 h 893463"/>
                  <a:gd name="connsiteX5" fmla="*/ 707013 w 765266"/>
                  <a:gd name="connsiteY5" fmla="*/ 842984 h 893463"/>
                  <a:gd name="connsiteX6" fmla="*/ 715716 w 765266"/>
                  <a:gd name="connsiteY6" fmla="*/ 815499 h 893463"/>
                  <a:gd name="connsiteX7" fmla="*/ 747323 w 765266"/>
                  <a:gd name="connsiteY7" fmla="*/ 871384 h 893463"/>
                  <a:gd name="connsiteX8" fmla="*/ 765266 w 765266"/>
                  <a:gd name="connsiteY8" fmla="*/ 880934 h 893463"/>
                  <a:gd name="connsiteX9" fmla="*/ 758219 w 765266"/>
                  <a:gd name="connsiteY9" fmla="*/ 893463 h 893463"/>
                  <a:gd name="connsiteX10" fmla="*/ 705180 w 765266"/>
                  <a:gd name="connsiteY10" fmla="*/ 859474 h 893463"/>
                  <a:gd name="connsiteX11" fmla="*/ 650212 w 765266"/>
                  <a:gd name="connsiteY11" fmla="*/ 848938 h 893463"/>
                  <a:gd name="connsiteX12" fmla="*/ 12117 w 765266"/>
                  <a:gd name="connsiteY12" fmla="*/ 195727 h 893463"/>
                  <a:gd name="connsiteX13" fmla="*/ 1123 w 765266"/>
                  <a:gd name="connsiteY13" fmla="*/ 11582 h 893463"/>
                  <a:gd name="connsiteX14" fmla="*/ 10284 w 765266"/>
                  <a:gd name="connsiteY14" fmla="*/ 1505 h 89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5266" h="893463">
                    <a:moveTo>
                      <a:pt x="10284" y="1505"/>
                    </a:moveTo>
                    <a:cubicBezTo>
                      <a:pt x="24485" y="23950"/>
                      <a:pt x="42807" y="42731"/>
                      <a:pt x="59298" y="62886"/>
                    </a:cubicBezTo>
                    <a:cubicBezTo>
                      <a:pt x="123886" y="142133"/>
                      <a:pt x="189849" y="220463"/>
                      <a:pt x="254895" y="299251"/>
                    </a:cubicBezTo>
                    <a:cubicBezTo>
                      <a:pt x="324980" y="383995"/>
                      <a:pt x="395523" y="468738"/>
                      <a:pt x="466066" y="553481"/>
                    </a:cubicBezTo>
                    <a:cubicBezTo>
                      <a:pt x="534778" y="636392"/>
                      <a:pt x="603947" y="718845"/>
                      <a:pt x="672199" y="802215"/>
                    </a:cubicBezTo>
                    <a:cubicBezTo>
                      <a:pt x="683651" y="815957"/>
                      <a:pt x="694645" y="829699"/>
                      <a:pt x="707013" y="842984"/>
                    </a:cubicBezTo>
                    <a:cubicBezTo>
                      <a:pt x="714800" y="834738"/>
                      <a:pt x="703348" y="821454"/>
                      <a:pt x="715716" y="815499"/>
                    </a:cubicBezTo>
                    <a:cubicBezTo>
                      <a:pt x="709761" y="843900"/>
                      <a:pt x="724877" y="856726"/>
                      <a:pt x="747323" y="871384"/>
                    </a:cubicBezTo>
                    <a:lnTo>
                      <a:pt x="765266" y="880934"/>
                    </a:lnTo>
                    <a:lnTo>
                      <a:pt x="758219" y="893463"/>
                    </a:lnTo>
                    <a:lnTo>
                      <a:pt x="705180" y="859474"/>
                    </a:lnTo>
                    <a:cubicBezTo>
                      <a:pt x="689148" y="851229"/>
                      <a:pt x="668535" y="852603"/>
                      <a:pt x="650212" y="848938"/>
                    </a:cubicBezTo>
                    <a:cubicBezTo>
                      <a:pt x="325896" y="785724"/>
                      <a:pt x="67085" y="520958"/>
                      <a:pt x="12117" y="195727"/>
                    </a:cubicBezTo>
                    <a:cubicBezTo>
                      <a:pt x="1581" y="134804"/>
                      <a:pt x="-2084" y="73422"/>
                      <a:pt x="1123" y="11582"/>
                    </a:cubicBezTo>
                    <a:cubicBezTo>
                      <a:pt x="1581" y="7001"/>
                      <a:pt x="-2542" y="-3992"/>
                      <a:pt x="10284" y="1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3D57E46-48FD-4500-A457-CCA25EFE8A7C}"/>
                  </a:ext>
                </a:extLst>
              </p:cNvPr>
              <p:cNvSpPr/>
              <p:nvPr/>
            </p:nvSpPr>
            <p:spPr>
              <a:xfrm>
                <a:off x="8746374" y="249770"/>
                <a:ext cx="705431" cy="847433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5237361-94E3-4E17-8114-35387D533C69}"/>
              </a:ext>
            </a:extLst>
          </p:cNvPr>
          <p:cNvSpPr/>
          <p:nvPr/>
        </p:nvSpPr>
        <p:spPr>
          <a:xfrm>
            <a:off x="3032869" y="2650076"/>
            <a:ext cx="5919926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Kanit" panose="00000500000000000000" pitchFamily="2" charset="-34"/>
                <a:cs typeface="Kanit" panose="00000500000000000000" pitchFamily="2" charset="-34"/>
              </a:rPr>
              <a:t>JAVA</a:t>
            </a:r>
            <a:endParaRPr lang="th-TH" sz="8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FAE8655-5989-46E9-B4B7-5874C2888B41}"/>
              </a:ext>
            </a:extLst>
          </p:cNvPr>
          <p:cNvSpPr/>
          <p:nvPr/>
        </p:nvSpPr>
        <p:spPr>
          <a:xfrm>
            <a:off x="3139101" y="2634648"/>
            <a:ext cx="5919926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82C65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JAVA</a:t>
            </a:r>
            <a:endParaRPr lang="th-TH" sz="8800" b="1" dirty="0">
              <a:solidFill>
                <a:srgbClr val="82C65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32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36641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156EB3-6501-40BD-9D56-72F95E04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67" y="2819806"/>
            <a:ext cx="1921726" cy="19217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25790F-D1AA-4DA2-9CB3-02FA0D17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510075"/>
            <a:ext cx="1649571" cy="2474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2DC28-E38B-4FE1-BC76-2D652168DB7E}"/>
              </a:ext>
            </a:extLst>
          </p:cNvPr>
          <p:cNvSpPr/>
          <p:nvPr/>
        </p:nvSpPr>
        <p:spPr>
          <a:xfrm>
            <a:off x="3447592" y="2283119"/>
            <a:ext cx="404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0A12EF-2C07-4760-976D-6CB30C43DCFC}"/>
              </a:ext>
            </a:extLst>
          </p:cNvPr>
          <p:cNvSpPr/>
          <p:nvPr/>
        </p:nvSpPr>
        <p:spPr>
          <a:xfrm>
            <a:off x="3386678" y="3206449"/>
            <a:ext cx="526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FFA04A-8612-4251-8747-E3FF68D853F2}"/>
              </a:ext>
            </a:extLst>
          </p:cNvPr>
          <p:cNvSpPr/>
          <p:nvPr/>
        </p:nvSpPr>
        <p:spPr>
          <a:xfrm>
            <a:off x="3472439" y="4100363"/>
            <a:ext cx="3545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90B6D9-3232-4E8B-A4D1-9F23D6CEB273}"/>
              </a:ext>
            </a:extLst>
          </p:cNvPr>
          <p:cNvSpPr/>
          <p:nvPr/>
        </p:nvSpPr>
        <p:spPr>
          <a:xfrm>
            <a:off x="10122628" y="2154621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true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877C78-F68A-4E2B-B388-C461175AC13C}"/>
              </a:ext>
            </a:extLst>
          </p:cNvPr>
          <p:cNvSpPr/>
          <p:nvPr/>
        </p:nvSpPr>
        <p:spPr>
          <a:xfrm>
            <a:off x="9957809" y="3906015"/>
            <a:ext cx="1528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false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6B600-80BE-4BD4-912D-154A7F74B16E}"/>
              </a:ext>
            </a:extLst>
          </p:cNvPr>
          <p:cNvCxnSpPr/>
          <p:nvPr/>
        </p:nvCxnSpPr>
        <p:spPr>
          <a:xfrm flipH="1">
            <a:off x="2088859" y="2744784"/>
            <a:ext cx="1208014" cy="5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6AB2A7-3D49-4584-ACA2-21370CFB45B4}"/>
              </a:ext>
            </a:extLst>
          </p:cNvPr>
          <p:cNvCxnSpPr/>
          <p:nvPr/>
        </p:nvCxnSpPr>
        <p:spPr>
          <a:xfrm flipH="1">
            <a:off x="2128287" y="3668114"/>
            <a:ext cx="1244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37DC62-8EE8-48C0-81AF-6CC6BA5081B9}"/>
              </a:ext>
            </a:extLst>
          </p:cNvPr>
          <p:cNvCxnSpPr/>
          <p:nvPr/>
        </p:nvCxnSpPr>
        <p:spPr>
          <a:xfrm flipH="1" flipV="1">
            <a:off x="2164360" y="4129779"/>
            <a:ext cx="1073790" cy="53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6E43B2-4446-4E3B-933A-0A97CD0D6FE6}"/>
              </a:ext>
            </a:extLst>
          </p:cNvPr>
          <p:cNvCxnSpPr/>
          <p:nvPr/>
        </p:nvCxnSpPr>
        <p:spPr>
          <a:xfrm flipH="1">
            <a:off x="8607105" y="2687843"/>
            <a:ext cx="1357630" cy="4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0B0576-54FB-478E-BBD9-8D5B3A7BBBE3}"/>
              </a:ext>
            </a:extLst>
          </p:cNvPr>
          <p:cNvCxnSpPr>
            <a:cxnSpLocks/>
          </p:cNvCxnSpPr>
          <p:nvPr/>
        </p:nvCxnSpPr>
        <p:spPr>
          <a:xfrm flipH="1" flipV="1">
            <a:off x="8724550" y="3710275"/>
            <a:ext cx="1233259" cy="657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">
            <a:extLst>
              <a:ext uri="{FF2B5EF4-FFF2-40B4-BE49-F238E27FC236}">
                <a16:creationId xmlns:a16="http://schemas.microsoft.com/office/drawing/2014/main" id="{DB3B8EE4-E7F5-4234-A3FF-2DF63594B056}"/>
              </a:ext>
            </a:extLst>
          </p:cNvPr>
          <p:cNvSpPr txBox="1"/>
          <p:nvPr/>
        </p:nvSpPr>
        <p:spPr>
          <a:xfrm>
            <a:off x="323529" y="194916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Character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870684B4-33DF-4833-9DEA-165DC5D5AFAC}"/>
              </a:ext>
            </a:extLst>
          </p:cNvPr>
          <p:cNvSpPr txBox="1"/>
          <p:nvPr/>
        </p:nvSpPr>
        <p:spPr>
          <a:xfrm>
            <a:off x="6502348" y="202150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Boolean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3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0960" y="5984117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1553653" y="5984117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3046346" y="5984117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4539039" y="5984117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1830150" y="612220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279841" y="620855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3236490" y="621412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4724067" y="6184322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BAE4221-AFE6-4E25-A4AF-7EE7B2287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22" y="1093196"/>
            <a:ext cx="8988538" cy="4671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189FC1-8D42-4446-889F-EBE50C5F6D44}"/>
                  </a:ext>
                </a:extLst>
              </p14:cNvPr>
              <p14:cNvContentPartPr/>
              <p14:nvPr/>
            </p14:nvContentPartPr>
            <p14:xfrm>
              <a:off x="2325017" y="2515971"/>
              <a:ext cx="475560" cy="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189FC1-8D42-4446-889F-EBE50C5F6D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377" y="2408331"/>
                <a:ext cx="583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42BC31-6895-4174-ADFA-BF604E4D5FD2}"/>
                  </a:ext>
                </a:extLst>
              </p14:cNvPr>
              <p14:cNvContentPartPr/>
              <p14:nvPr/>
            </p14:nvContentPartPr>
            <p14:xfrm>
              <a:off x="2290097" y="3054891"/>
              <a:ext cx="60084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42BC31-6895-4174-ADFA-BF604E4D5F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6457" y="2946891"/>
                <a:ext cx="708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2E6DBA-7B00-4212-BD38-EE50E24003C8}"/>
                  </a:ext>
                </a:extLst>
              </p14:cNvPr>
              <p14:cNvContentPartPr/>
              <p14:nvPr/>
            </p14:nvContentPartPr>
            <p14:xfrm>
              <a:off x="2281457" y="3718011"/>
              <a:ext cx="269280" cy="1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2E6DBA-7B00-4212-BD38-EE50E24003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7457" y="3610011"/>
                <a:ext cx="376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5405EF-0E6D-4251-B6E5-3DFC55603409}"/>
                  </a:ext>
                </a:extLst>
              </p14:cNvPr>
              <p14:cNvContentPartPr/>
              <p14:nvPr/>
            </p14:nvContentPartPr>
            <p14:xfrm>
              <a:off x="2281457" y="4170531"/>
              <a:ext cx="469800" cy="1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5405EF-0E6D-4251-B6E5-3DFC556034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7457" y="4062531"/>
                <a:ext cx="577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66DC18-AFA7-4913-8EDC-518C98AB7347}"/>
                  </a:ext>
                </a:extLst>
              </p14:cNvPr>
              <p14:cNvContentPartPr/>
              <p14:nvPr/>
            </p14:nvContentPartPr>
            <p14:xfrm>
              <a:off x="2325017" y="4641051"/>
              <a:ext cx="46080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66DC18-AFA7-4913-8EDC-518C98AB73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1377" y="4533411"/>
                <a:ext cx="568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DFC589-AB0E-43C4-B94C-9CD17C293D8B}"/>
                  </a:ext>
                </a:extLst>
              </p14:cNvPr>
              <p14:cNvContentPartPr/>
              <p14:nvPr/>
            </p14:nvContentPartPr>
            <p14:xfrm>
              <a:off x="2307737" y="5101851"/>
              <a:ext cx="713520" cy="10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DFC589-AB0E-43C4-B94C-9CD17C293D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3737" y="4994211"/>
                <a:ext cx="82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A70D82-597E-4812-A19E-FAACC01307E3}"/>
                  </a:ext>
                </a:extLst>
              </p14:cNvPr>
              <p14:cNvContentPartPr/>
              <p14:nvPr/>
            </p14:nvContentPartPr>
            <p14:xfrm>
              <a:off x="2316017" y="1758891"/>
              <a:ext cx="91404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A70D82-597E-4812-A19E-FAACC01307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2377" y="1650891"/>
                <a:ext cx="1021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49377B-1272-473C-B5F2-5B9F5998EE54}"/>
                  </a:ext>
                </a:extLst>
              </p14:cNvPr>
              <p14:cNvContentPartPr/>
              <p14:nvPr/>
            </p14:nvContentPartPr>
            <p14:xfrm>
              <a:off x="2316017" y="5529531"/>
              <a:ext cx="42624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49377B-1272-473C-B5F2-5B9F5998EE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2377" y="5421531"/>
                <a:ext cx="53388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48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0960" y="5984117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1553653" y="5984117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3046346" y="5984117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4539039" y="5984117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1830150" y="612220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279841" y="620855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3236490" y="621412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4724067" y="6184322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8E9AED72-6D6A-49A6-B950-C791E6CC1831}"/>
              </a:ext>
            </a:extLst>
          </p:cNvPr>
          <p:cNvSpPr txBox="1"/>
          <p:nvPr/>
        </p:nvSpPr>
        <p:spPr>
          <a:xfrm>
            <a:off x="279841" y="1848590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solidFill>
                  <a:schemeClr val="bg1">
                    <a:lumMod val="95000"/>
                  </a:schemeClr>
                </a:solidFill>
              </a:rPr>
              <a:t>ประโยชน์ตัวแปร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646E752-C7EE-46DF-8D30-E54B671827A0}"/>
              </a:ext>
            </a:extLst>
          </p:cNvPr>
          <p:cNvSpPr txBox="1"/>
          <p:nvPr/>
        </p:nvSpPr>
        <p:spPr>
          <a:xfrm>
            <a:off x="335922" y="2514805"/>
            <a:ext cx="4770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สามารถเรียกใช้ได้ทุกที่โดยที่เราไม่ต้องพิมพ์ซ้ำ</a:t>
            </a:r>
          </a:p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แก้ที่เดียวเปลี่ยนค่าทั้งหมด</a:t>
            </a:r>
          </a:p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ทำให้เราเข้าใจว่าค่าที่ใส่ไว้ในตัวแปรมีไว้ใช้เพื่อทำอะไร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1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นิยามตัวแปร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0C4E57-6846-4548-B385-7DDFAF2B56E3}"/>
              </a:ext>
            </a:extLst>
          </p:cNvPr>
          <p:cNvGrpSpPr/>
          <p:nvPr/>
        </p:nvGrpSpPr>
        <p:grpSpPr>
          <a:xfrm>
            <a:off x="1093422" y="1254034"/>
            <a:ext cx="3744012" cy="646331"/>
            <a:chOff x="894662" y="4257675"/>
            <a:chExt cx="3744012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FCD9F-79A8-4568-81A6-CBC145AAD8D0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</a:rPr>
                <a:t>01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4ACED-E67B-4E49-BC3B-751C7DE4D7DD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b="1" dirty="0">
                  <a:solidFill>
                    <a:schemeClr val="accent3"/>
                  </a:solidFill>
                </a:rPr>
                <a:t>นิยามตัวแปรแบบไม่ระบุค่าเริ่มต้น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A80C54-F0FC-4FC3-87A6-D8722A8A4B6F}"/>
              </a:ext>
            </a:extLst>
          </p:cNvPr>
          <p:cNvGrpSpPr/>
          <p:nvPr/>
        </p:nvGrpSpPr>
        <p:grpSpPr>
          <a:xfrm>
            <a:off x="7080226" y="1254034"/>
            <a:ext cx="3744012" cy="646331"/>
            <a:chOff x="894662" y="4257675"/>
            <a:chExt cx="3744012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EAED3-D09C-43BF-A947-231B2A79918C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42C7-FDB8-44D3-A914-21EE6292D4C7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b="1" dirty="0">
                  <a:solidFill>
                    <a:schemeClr val="accent2"/>
                  </a:solidFill>
                </a:rPr>
                <a:t>นิยามตัวแปรแบบระบุค่าเริ่มต้น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9E4C-F183-4ACE-B954-15C931D1E538}"/>
              </a:ext>
            </a:extLst>
          </p:cNvPr>
          <p:cNvGrpSpPr/>
          <p:nvPr/>
        </p:nvGrpSpPr>
        <p:grpSpPr>
          <a:xfrm>
            <a:off x="577971" y="4828982"/>
            <a:ext cx="3744012" cy="646331"/>
            <a:chOff x="894662" y="4257675"/>
            <a:chExt cx="3744012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21802D-FE80-44A2-9724-A3986ACB34DE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8969C-9B21-442B-9EAD-2386ACEEEDEB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b="1" dirty="0">
                  <a:solidFill>
                    <a:schemeClr val="accent1"/>
                  </a:solidFill>
                </a:rPr>
                <a:t>หลายบรรทัดในครั้งเดียว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2B2FA6-D112-426F-9B3F-1ABD6DF1CF31}"/>
              </a:ext>
            </a:extLst>
          </p:cNvPr>
          <p:cNvSpPr txBox="1"/>
          <p:nvPr/>
        </p:nvSpPr>
        <p:spPr>
          <a:xfrm>
            <a:off x="1123937" y="1900364"/>
            <a:ext cx="295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</a:rPr>
              <a:t>สามารถกำหนดค่าที่หลังได้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F4B8D9-01C1-4D6B-A640-7B166A883710}"/>
              </a:ext>
            </a:extLst>
          </p:cNvPr>
          <p:cNvSpPr txBox="1"/>
          <p:nvPr/>
        </p:nvSpPr>
        <p:spPr>
          <a:xfrm>
            <a:off x="7165454" y="1900364"/>
            <a:ext cx="3202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000" b="1" dirty="0">
                <a:solidFill>
                  <a:schemeClr val="accent2"/>
                </a:solidFill>
              </a:rPr>
              <a:t>ชนิดข้อมูล </a:t>
            </a:r>
            <a:r>
              <a:rPr lang="th-TH" altLang="ko-KR" sz="2000" b="1" dirty="0">
                <a:solidFill>
                  <a:srgbClr val="FF0000"/>
                </a:solidFill>
              </a:rPr>
              <a:t>ชื่อตัวแปร </a:t>
            </a:r>
            <a:r>
              <a:rPr lang="en-US" altLang="ko-KR" sz="2000" b="1" dirty="0">
                <a:solidFill>
                  <a:schemeClr val="accent2"/>
                </a:solidFill>
              </a:rPr>
              <a:t>= </a:t>
            </a:r>
            <a:r>
              <a:rPr lang="th-TH" altLang="ko-KR" sz="2000" b="1" dirty="0">
                <a:solidFill>
                  <a:schemeClr val="accent2"/>
                </a:solidFill>
              </a:rPr>
              <a:t>ค่าอะไรบางอย่าง </a:t>
            </a:r>
            <a:r>
              <a:rPr lang="en-US" altLang="ko-KR" sz="2000" b="1" dirty="0">
                <a:solidFill>
                  <a:schemeClr val="accent2"/>
                </a:solidFill>
              </a:rPr>
              <a:t>;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2F2BA-9AF5-47E1-91A0-F0A488131FF4}"/>
              </a:ext>
            </a:extLst>
          </p:cNvPr>
          <p:cNvSpPr txBox="1"/>
          <p:nvPr/>
        </p:nvSpPr>
        <p:spPr>
          <a:xfrm>
            <a:off x="1311725" y="5480856"/>
            <a:ext cx="295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000" b="1" dirty="0">
                <a:solidFill>
                  <a:schemeClr val="accent1"/>
                </a:solidFill>
              </a:rPr>
              <a:t>ข้อควรระวัง ต้องเป็นชนิดข้อมูลเดียวกัน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A9270A-B677-4731-99EC-9AF63974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5" y="2752809"/>
            <a:ext cx="3686175" cy="1295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163B47-EA24-4295-9DCA-7FF136EC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28" y="2736973"/>
            <a:ext cx="3495348" cy="1295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B00869-3B52-4C1E-9DA3-9D330063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114" y="4992092"/>
            <a:ext cx="5196849" cy="8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นิยามค่าคงที่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F4B8D9-01C1-4D6B-A640-7B166A883710}"/>
              </a:ext>
            </a:extLst>
          </p:cNvPr>
          <p:cNvSpPr txBox="1"/>
          <p:nvPr/>
        </p:nvSpPr>
        <p:spPr>
          <a:xfrm>
            <a:off x="128929" y="1454683"/>
            <a:ext cx="527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final </a:t>
            </a:r>
            <a:r>
              <a:rPr lang="th-TH" altLang="ko-KR" sz="2800" b="1" dirty="0">
                <a:solidFill>
                  <a:schemeClr val="accent2"/>
                </a:solidFill>
              </a:rPr>
              <a:t>ชนิดข้อมูล </a:t>
            </a:r>
            <a:r>
              <a:rPr lang="th-TH" altLang="ko-KR" sz="2800" b="1" dirty="0">
                <a:solidFill>
                  <a:srgbClr val="FF0000"/>
                </a:solidFill>
              </a:rPr>
              <a:t>ชื่อตัวแปร </a:t>
            </a:r>
            <a:r>
              <a:rPr lang="en-US" altLang="ko-KR" sz="2800" b="1" dirty="0">
                <a:solidFill>
                  <a:schemeClr val="accent2"/>
                </a:solidFill>
              </a:rPr>
              <a:t>= </a:t>
            </a:r>
            <a:r>
              <a:rPr lang="th-TH" altLang="ko-KR" sz="2800" b="1" dirty="0">
                <a:solidFill>
                  <a:schemeClr val="accent2"/>
                </a:solidFill>
              </a:rPr>
              <a:t>ค่าอะไรบางอย่าง </a:t>
            </a:r>
            <a:r>
              <a:rPr lang="en-US" altLang="ko-KR" sz="2800" b="1" dirty="0">
                <a:solidFill>
                  <a:schemeClr val="accent2"/>
                </a:solidFill>
              </a:rPr>
              <a:t>;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5AE30-6A43-480E-9BB5-31ACE2279979}"/>
              </a:ext>
            </a:extLst>
          </p:cNvPr>
          <p:cNvSpPr txBox="1"/>
          <p:nvPr/>
        </p:nvSpPr>
        <p:spPr>
          <a:xfrm>
            <a:off x="323529" y="2181848"/>
            <a:ext cx="1002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accent2"/>
                </a:solidFill>
              </a:rPr>
              <a:t>มีประโยชน์ในตอนที่เราทำงานเป็นทีมและคนที่มาอ่าน</a:t>
            </a:r>
            <a:r>
              <a:rPr lang="en-US" altLang="ko-KR" sz="2400" b="1" dirty="0">
                <a:solidFill>
                  <a:schemeClr val="accent2"/>
                </a:solidFill>
              </a:rPr>
              <a:t> Code </a:t>
            </a:r>
            <a:r>
              <a:rPr lang="th-TH" altLang="ko-KR" sz="2400" b="1" dirty="0">
                <a:solidFill>
                  <a:schemeClr val="accent2"/>
                </a:solidFill>
              </a:rPr>
              <a:t>เราจะเข้าใจว่าตัวแปรตัวนี้เป็นค่าคงที่ไม่สามารถเปลี่ยนค่าในตัวแปรนั้นได้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AA97A-372A-4A72-8A5B-FBF9A720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33" y="3429000"/>
            <a:ext cx="6814364" cy="24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>
            <a:extLst>
              <a:ext uri="{FF2B5EF4-FFF2-40B4-BE49-F238E27FC236}">
                <a16:creationId xmlns:a16="http://schemas.microsoft.com/office/drawing/2014/main" id="{FAA9C227-2351-4497-8E69-22E31BB28979}"/>
              </a:ext>
            </a:extLst>
          </p:cNvPr>
          <p:cNvSpPr/>
          <p:nvPr/>
        </p:nvSpPr>
        <p:spPr>
          <a:xfrm>
            <a:off x="686039" y="2065381"/>
            <a:ext cx="2826845" cy="769441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CE3C-AEAD-495D-9C6E-F365CB468413}"/>
              </a:ext>
            </a:extLst>
          </p:cNvPr>
          <p:cNvSpPr txBox="1"/>
          <p:nvPr/>
        </p:nvSpPr>
        <p:spPr>
          <a:xfrm>
            <a:off x="822172" y="2125880"/>
            <a:ext cx="5234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2548_nEWfAH_gp" panose="02000000000000000000" pitchFamily="2" charset="0"/>
              </a:rPr>
              <a:t>การตั้งชื่อตัวแปร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2548_nEWfAH_gp" panose="02000000000000000000" pitchFamily="2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192927D-71DD-40BE-8842-8A3D8B04B717}"/>
              </a:ext>
            </a:extLst>
          </p:cNvPr>
          <p:cNvSpPr txBox="1"/>
          <p:nvPr/>
        </p:nvSpPr>
        <p:spPr>
          <a:xfrm>
            <a:off x="686039" y="3102499"/>
            <a:ext cx="91546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th-TH" dirty="0">
                <a:solidFill>
                  <a:schemeClr val="bg1"/>
                </a:solidFill>
              </a:rPr>
              <a:t>อักษรตัวแรกห้ามขึ้นด้วยตัวเลขและสัญลักษณ์พิเศษ</a:t>
            </a:r>
          </a:p>
          <a:p>
            <a:r>
              <a:rPr lang="th-TH" dirty="0">
                <a:solidFill>
                  <a:schemeClr val="bg1"/>
                </a:solidFill>
              </a:rPr>
              <a:t>ยกเว้น</a:t>
            </a:r>
            <a:r>
              <a:rPr lang="en-US" dirty="0">
                <a:solidFill>
                  <a:schemeClr val="bg1"/>
                </a:solidFill>
              </a:rPr>
              <a:t> (Underscore)</a:t>
            </a:r>
          </a:p>
          <a:p>
            <a:pPr marL="342900" indent="-342900">
              <a:buFontTx/>
              <a:buChar char="-"/>
            </a:pPr>
            <a:r>
              <a:rPr lang="th-TH" dirty="0">
                <a:solidFill>
                  <a:schemeClr val="bg1"/>
                </a:solidFill>
                <a:latin typeface="+mj-lt"/>
              </a:rPr>
              <a:t>ห้ามซ้ำกับคำสงวน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Case Sensitive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130772-C538-4E7C-AE67-E84441586096}"/>
              </a:ext>
            </a:extLst>
          </p:cNvPr>
          <p:cNvGrpSpPr/>
          <p:nvPr/>
        </p:nvGrpSpPr>
        <p:grpSpPr>
          <a:xfrm>
            <a:off x="7122358" y="119613"/>
            <a:ext cx="5069642" cy="3706314"/>
            <a:chOff x="6507335" y="1364938"/>
            <a:chExt cx="5069642" cy="37063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A82D28-E412-4A13-8664-829721C622B7}"/>
                </a:ext>
              </a:extLst>
            </p:cNvPr>
            <p:cNvSpPr/>
            <p:nvPr/>
          </p:nvSpPr>
          <p:spPr>
            <a:xfrm>
              <a:off x="6658029" y="3997592"/>
              <a:ext cx="1999877" cy="1264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25FA7A-049D-4BBA-B354-D905DBE3537C}"/>
                </a:ext>
              </a:extLst>
            </p:cNvPr>
            <p:cNvSpPr/>
            <p:nvPr/>
          </p:nvSpPr>
          <p:spPr>
            <a:xfrm>
              <a:off x="6658029" y="4036079"/>
              <a:ext cx="1999877" cy="495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F08396-5BDA-46BF-8111-7D9308836E9D}"/>
                </a:ext>
              </a:extLst>
            </p:cNvPr>
            <p:cNvSpPr/>
            <p:nvPr/>
          </p:nvSpPr>
          <p:spPr>
            <a:xfrm>
              <a:off x="7496055" y="1364938"/>
              <a:ext cx="3229850" cy="1309780"/>
            </a:xfrm>
            <a:custGeom>
              <a:avLst/>
              <a:gdLst>
                <a:gd name="connsiteX0" fmla="*/ 1461689 w 1460861"/>
                <a:gd name="connsiteY0" fmla="*/ 525423 h 592413"/>
                <a:gd name="connsiteX1" fmla="*/ 1371659 w 1460861"/>
                <a:gd name="connsiteY1" fmla="*/ 591035 h 592413"/>
                <a:gd name="connsiteX2" fmla="*/ 1355947 w 1460861"/>
                <a:gd name="connsiteY2" fmla="*/ 588911 h 592413"/>
                <a:gd name="connsiteX3" fmla="*/ 1014513 w 1460861"/>
                <a:gd name="connsiteY3" fmla="*/ 342178 h 592413"/>
                <a:gd name="connsiteX4" fmla="*/ 742937 w 1460861"/>
                <a:gd name="connsiteY4" fmla="*/ 145557 h 592413"/>
                <a:gd name="connsiteX5" fmla="*/ 719368 w 1460861"/>
                <a:gd name="connsiteY5" fmla="*/ 145344 h 592413"/>
                <a:gd name="connsiteX6" fmla="*/ 107207 w 1460861"/>
                <a:gd name="connsiteY6" fmla="*/ 588487 h 592413"/>
                <a:gd name="connsiteX7" fmla="*/ 86186 w 1460861"/>
                <a:gd name="connsiteY7" fmla="*/ 588274 h 592413"/>
                <a:gd name="connsiteX8" fmla="*/ 4862 w 1460861"/>
                <a:gd name="connsiteY8" fmla="*/ 530519 h 592413"/>
                <a:gd name="connsiteX9" fmla="*/ 3588 w 1460861"/>
                <a:gd name="connsiteY9" fmla="*/ 521177 h 592413"/>
                <a:gd name="connsiteX10" fmla="*/ 174942 w 1460861"/>
                <a:gd name="connsiteY10" fmla="*/ 398022 h 592413"/>
                <a:gd name="connsiteX11" fmla="*/ 312959 w 1460861"/>
                <a:gd name="connsiteY11" fmla="*/ 298225 h 592413"/>
                <a:gd name="connsiteX12" fmla="*/ 488985 w 1460861"/>
                <a:gd name="connsiteY12" fmla="*/ 171037 h 592413"/>
                <a:gd name="connsiteX13" fmla="*/ 642078 w 1460861"/>
                <a:gd name="connsiteY13" fmla="*/ 60410 h 592413"/>
                <a:gd name="connsiteX14" fmla="*/ 718094 w 1460861"/>
                <a:gd name="connsiteY14" fmla="*/ 5203 h 592413"/>
                <a:gd name="connsiteX15" fmla="*/ 741450 w 1460861"/>
                <a:gd name="connsiteY15" fmla="*/ 4991 h 592413"/>
                <a:gd name="connsiteX16" fmla="*/ 945292 w 1460861"/>
                <a:gd name="connsiteY16" fmla="*/ 152351 h 592413"/>
                <a:gd name="connsiteX17" fmla="*/ 1157626 w 1460861"/>
                <a:gd name="connsiteY17" fmla="*/ 306082 h 592413"/>
                <a:gd name="connsiteX18" fmla="*/ 1461689 w 1460861"/>
                <a:gd name="connsiteY18" fmla="*/ 525423 h 59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0861" h="592413">
                  <a:moveTo>
                    <a:pt x="1461689" y="525423"/>
                  </a:moveTo>
                  <a:cubicBezTo>
                    <a:pt x="1430901" y="547718"/>
                    <a:pt x="1400962" y="568952"/>
                    <a:pt x="1371659" y="591035"/>
                  </a:cubicBezTo>
                  <a:cubicBezTo>
                    <a:pt x="1364652" y="596131"/>
                    <a:pt x="1360830" y="592521"/>
                    <a:pt x="1355947" y="588911"/>
                  </a:cubicBezTo>
                  <a:cubicBezTo>
                    <a:pt x="1242135" y="506525"/>
                    <a:pt x="1128324" y="424352"/>
                    <a:pt x="1014513" y="342178"/>
                  </a:cubicBezTo>
                  <a:cubicBezTo>
                    <a:pt x="923846" y="276779"/>
                    <a:pt x="833179" y="211380"/>
                    <a:pt x="742937" y="145557"/>
                  </a:cubicBezTo>
                  <a:cubicBezTo>
                    <a:pt x="734019" y="139187"/>
                    <a:pt x="728710" y="138762"/>
                    <a:pt x="719368" y="145344"/>
                  </a:cubicBezTo>
                  <a:cubicBezTo>
                    <a:pt x="515526" y="293129"/>
                    <a:pt x="311261" y="440702"/>
                    <a:pt x="107207" y="588487"/>
                  </a:cubicBezTo>
                  <a:cubicBezTo>
                    <a:pt x="98926" y="594432"/>
                    <a:pt x="94042" y="594007"/>
                    <a:pt x="86186" y="588274"/>
                  </a:cubicBezTo>
                  <a:cubicBezTo>
                    <a:pt x="59432" y="568527"/>
                    <a:pt x="32041" y="549629"/>
                    <a:pt x="4862" y="530519"/>
                  </a:cubicBezTo>
                  <a:cubicBezTo>
                    <a:pt x="403" y="527334"/>
                    <a:pt x="-2782" y="525636"/>
                    <a:pt x="3588" y="521177"/>
                  </a:cubicBezTo>
                  <a:cubicBezTo>
                    <a:pt x="60706" y="480196"/>
                    <a:pt x="117824" y="439215"/>
                    <a:pt x="174942" y="398022"/>
                  </a:cubicBezTo>
                  <a:cubicBezTo>
                    <a:pt x="221019" y="364898"/>
                    <a:pt x="266883" y="331562"/>
                    <a:pt x="312959" y="298225"/>
                  </a:cubicBezTo>
                  <a:cubicBezTo>
                    <a:pt x="371564" y="255758"/>
                    <a:pt x="430380" y="213504"/>
                    <a:pt x="488985" y="171037"/>
                  </a:cubicBezTo>
                  <a:cubicBezTo>
                    <a:pt x="539945" y="134091"/>
                    <a:pt x="591118" y="97357"/>
                    <a:pt x="642078" y="60410"/>
                  </a:cubicBezTo>
                  <a:cubicBezTo>
                    <a:pt x="667558" y="42150"/>
                    <a:pt x="693463" y="24314"/>
                    <a:pt x="718094" y="5203"/>
                  </a:cubicBezTo>
                  <a:cubicBezTo>
                    <a:pt x="727224" y="-2016"/>
                    <a:pt x="732745" y="-1379"/>
                    <a:pt x="741450" y="4991"/>
                  </a:cubicBezTo>
                  <a:cubicBezTo>
                    <a:pt x="809185" y="54465"/>
                    <a:pt x="877345" y="103302"/>
                    <a:pt x="945292" y="152351"/>
                  </a:cubicBezTo>
                  <a:cubicBezTo>
                    <a:pt x="1016211" y="203524"/>
                    <a:pt x="1086919" y="254909"/>
                    <a:pt x="1157626" y="306082"/>
                  </a:cubicBezTo>
                  <a:cubicBezTo>
                    <a:pt x="1258697" y="378700"/>
                    <a:pt x="1359556" y="451531"/>
                    <a:pt x="1461689" y="525423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2EA0C8-8734-48A0-9C12-EC0320C3AF96}"/>
                </a:ext>
              </a:extLst>
            </p:cNvPr>
            <p:cNvSpPr/>
            <p:nvPr/>
          </p:nvSpPr>
          <p:spPr>
            <a:xfrm>
              <a:off x="6679931" y="4229641"/>
              <a:ext cx="981160" cy="248810"/>
            </a:xfrm>
            <a:custGeom>
              <a:avLst/>
              <a:gdLst>
                <a:gd name="connsiteX0" fmla="*/ 42753 w 443779"/>
                <a:gd name="connsiteY0" fmla="*/ 1978 h 112537"/>
                <a:gd name="connsiteX1" fmla="*/ 104967 w 443779"/>
                <a:gd name="connsiteY1" fmla="*/ 71411 h 112537"/>
                <a:gd name="connsiteX2" fmla="*/ 179496 w 443779"/>
                <a:gd name="connsiteY2" fmla="*/ 16841 h 112537"/>
                <a:gd name="connsiteX3" fmla="*/ 183106 w 443779"/>
                <a:gd name="connsiteY3" fmla="*/ 1129 h 112537"/>
                <a:gd name="connsiteX4" fmla="*/ 262094 w 443779"/>
                <a:gd name="connsiteY4" fmla="*/ 704 h 112537"/>
                <a:gd name="connsiteX5" fmla="*/ 263580 w 443779"/>
                <a:gd name="connsiteY5" fmla="*/ 1978 h 112537"/>
                <a:gd name="connsiteX6" fmla="*/ 313691 w 443779"/>
                <a:gd name="connsiteY6" fmla="*/ 69076 h 112537"/>
                <a:gd name="connsiteX7" fmla="*/ 392680 w 443779"/>
                <a:gd name="connsiteY7" fmla="*/ 36588 h 112537"/>
                <a:gd name="connsiteX8" fmla="*/ 403934 w 443779"/>
                <a:gd name="connsiteY8" fmla="*/ 1129 h 112537"/>
                <a:gd name="connsiteX9" fmla="*/ 444065 w 443779"/>
                <a:gd name="connsiteY9" fmla="*/ 2403 h 112537"/>
                <a:gd name="connsiteX10" fmla="*/ 375481 w 443779"/>
                <a:gd name="connsiteY10" fmla="*/ 103474 h 112537"/>
                <a:gd name="connsiteX11" fmla="*/ 236402 w 443779"/>
                <a:gd name="connsiteY11" fmla="*/ 56336 h 112537"/>
                <a:gd name="connsiteX12" fmla="*/ 222388 w 443779"/>
                <a:gd name="connsiteY12" fmla="*/ 22362 h 112537"/>
                <a:gd name="connsiteX13" fmla="*/ 218990 w 443779"/>
                <a:gd name="connsiteY13" fmla="*/ 29369 h 112537"/>
                <a:gd name="connsiteX14" fmla="*/ 124289 w 443779"/>
                <a:gd name="connsiteY14" fmla="*/ 111330 h 112537"/>
                <a:gd name="connsiteX15" fmla="*/ 7717 w 443779"/>
                <a:gd name="connsiteY15" fmla="*/ 39136 h 112537"/>
                <a:gd name="connsiteX16" fmla="*/ 498 w 443779"/>
                <a:gd name="connsiteY16" fmla="*/ 8773 h 112537"/>
                <a:gd name="connsiteX17" fmla="*/ 2409 w 443779"/>
                <a:gd name="connsiteY17" fmla="*/ 1129 h 112537"/>
                <a:gd name="connsiteX18" fmla="*/ 42753 w 443779"/>
                <a:gd name="connsiteY18" fmla="*/ 1978 h 11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3779" h="112537">
                  <a:moveTo>
                    <a:pt x="42753" y="1978"/>
                  </a:moveTo>
                  <a:cubicBezTo>
                    <a:pt x="43177" y="38075"/>
                    <a:pt x="69294" y="67165"/>
                    <a:pt x="104967" y="71411"/>
                  </a:cubicBezTo>
                  <a:cubicBezTo>
                    <a:pt x="132995" y="74809"/>
                    <a:pt x="173763" y="52089"/>
                    <a:pt x="179496" y="16841"/>
                  </a:cubicBezTo>
                  <a:cubicBezTo>
                    <a:pt x="180345" y="11745"/>
                    <a:pt x="179496" y="5800"/>
                    <a:pt x="183106" y="1129"/>
                  </a:cubicBezTo>
                  <a:cubicBezTo>
                    <a:pt x="209435" y="-570"/>
                    <a:pt x="235765" y="704"/>
                    <a:pt x="262094" y="704"/>
                  </a:cubicBezTo>
                  <a:cubicBezTo>
                    <a:pt x="262519" y="704"/>
                    <a:pt x="263156" y="1553"/>
                    <a:pt x="263580" y="1978"/>
                  </a:cubicBezTo>
                  <a:cubicBezTo>
                    <a:pt x="264005" y="33191"/>
                    <a:pt x="285239" y="61432"/>
                    <a:pt x="313691" y="69076"/>
                  </a:cubicBezTo>
                  <a:cubicBezTo>
                    <a:pt x="343843" y="76932"/>
                    <a:pt x="376967" y="63555"/>
                    <a:pt x="392680" y="36588"/>
                  </a:cubicBezTo>
                  <a:cubicBezTo>
                    <a:pt x="399050" y="25759"/>
                    <a:pt x="401386" y="13444"/>
                    <a:pt x="403934" y="1129"/>
                  </a:cubicBezTo>
                  <a:cubicBezTo>
                    <a:pt x="417311" y="492"/>
                    <a:pt x="430900" y="-1632"/>
                    <a:pt x="444065" y="2403"/>
                  </a:cubicBezTo>
                  <a:cubicBezTo>
                    <a:pt x="440455" y="49116"/>
                    <a:pt x="419009" y="83727"/>
                    <a:pt x="375481" y="103474"/>
                  </a:cubicBezTo>
                  <a:cubicBezTo>
                    <a:pt x="324096" y="126831"/>
                    <a:pt x="262306" y="104323"/>
                    <a:pt x="236402" y="56336"/>
                  </a:cubicBezTo>
                  <a:cubicBezTo>
                    <a:pt x="230456" y="45507"/>
                    <a:pt x="227696" y="33616"/>
                    <a:pt x="222388" y="22362"/>
                  </a:cubicBezTo>
                  <a:cubicBezTo>
                    <a:pt x="220052" y="24273"/>
                    <a:pt x="219840" y="27033"/>
                    <a:pt x="218990" y="29369"/>
                  </a:cubicBezTo>
                  <a:cubicBezTo>
                    <a:pt x="204764" y="76720"/>
                    <a:pt x="172914" y="104111"/>
                    <a:pt x="124289" y="111330"/>
                  </a:cubicBezTo>
                  <a:cubicBezTo>
                    <a:pt x="70356" y="119399"/>
                    <a:pt x="23430" y="84364"/>
                    <a:pt x="7717" y="39136"/>
                  </a:cubicBezTo>
                  <a:cubicBezTo>
                    <a:pt x="4320" y="29157"/>
                    <a:pt x="3683" y="18752"/>
                    <a:pt x="498" y="8773"/>
                  </a:cubicBezTo>
                  <a:cubicBezTo>
                    <a:pt x="-351" y="6437"/>
                    <a:pt x="-351" y="3040"/>
                    <a:pt x="2409" y="1129"/>
                  </a:cubicBezTo>
                  <a:cubicBezTo>
                    <a:pt x="15998" y="279"/>
                    <a:pt x="29375" y="-995"/>
                    <a:pt x="42753" y="1978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941EF-4A0B-4C19-BB13-CCCA6DFFE61D}"/>
                </a:ext>
              </a:extLst>
            </p:cNvPr>
            <p:cNvSpPr/>
            <p:nvPr/>
          </p:nvSpPr>
          <p:spPr>
            <a:xfrm>
              <a:off x="7671113" y="4229665"/>
              <a:ext cx="976466" cy="244117"/>
            </a:xfrm>
            <a:custGeom>
              <a:avLst/>
              <a:gdLst>
                <a:gd name="connsiteX0" fmla="*/ 441656 w 441655"/>
                <a:gd name="connsiteY0" fmla="*/ 1755 h 110413"/>
                <a:gd name="connsiteX1" fmla="*/ 346318 w 441655"/>
                <a:gd name="connsiteY1" fmla="*/ 111319 h 110413"/>
                <a:gd name="connsiteX2" fmla="*/ 221677 w 441655"/>
                <a:gd name="connsiteY2" fmla="*/ 20865 h 110413"/>
                <a:gd name="connsiteX3" fmla="*/ 81961 w 441655"/>
                <a:gd name="connsiteY3" fmla="*/ 108347 h 110413"/>
                <a:gd name="connsiteX4" fmla="*/ 0 w 441655"/>
                <a:gd name="connsiteY4" fmla="*/ 4303 h 110413"/>
                <a:gd name="connsiteX5" fmla="*/ 5521 w 441655"/>
                <a:gd name="connsiteY5" fmla="*/ 481 h 110413"/>
                <a:gd name="connsiteX6" fmla="*/ 40131 w 441655"/>
                <a:gd name="connsiteY6" fmla="*/ 1330 h 110413"/>
                <a:gd name="connsiteX7" fmla="*/ 56481 w 441655"/>
                <a:gd name="connsiteY7" fmla="*/ 45071 h 110413"/>
                <a:gd name="connsiteX8" fmla="*/ 151395 w 441655"/>
                <a:gd name="connsiteY8" fmla="*/ 57599 h 110413"/>
                <a:gd name="connsiteX9" fmla="*/ 180484 w 441655"/>
                <a:gd name="connsiteY9" fmla="*/ 2392 h 110413"/>
                <a:gd name="connsiteX10" fmla="*/ 181758 w 441655"/>
                <a:gd name="connsiteY10" fmla="*/ 693 h 110413"/>
                <a:gd name="connsiteX11" fmla="*/ 260959 w 441655"/>
                <a:gd name="connsiteY11" fmla="*/ 1330 h 110413"/>
                <a:gd name="connsiteX12" fmla="*/ 277097 w 441655"/>
                <a:gd name="connsiteY12" fmla="*/ 45071 h 110413"/>
                <a:gd name="connsiteX13" fmla="*/ 372010 w 441655"/>
                <a:gd name="connsiteY13" fmla="*/ 57387 h 110413"/>
                <a:gd name="connsiteX14" fmla="*/ 401100 w 441655"/>
                <a:gd name="connsiteY14" fmla="*/ 2392 h 110413"/>
                <a:gd name="connsiteX15" fmla="*/ 441656 w 441655"/>
                <a:gd name="connsiteY15" fmla="*/ 1755 h 11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1655" h="110413">
                  <a:moveTo>
                    <a:pt x="441656" y="1755"/>
                  </a:moveTo>
                  <a:cubicBezTo>
                    <a:pt x="444416" y="54414"/>
                    <a:pt x="399401" y="103888"/>
                    <a:pt x="346318" y="111319"/>
                  </a:cubicBezTo>
                  <a:cubicBezTo>
                    <a:pt x="292385" y="118964"/>
                    <a:pt x="236753" y="84990"/>
                    <a:pt x="221677" y="20865"/>
                  </a:cubicBezTo>
                  <a:cubicBezTo>
                    <a:pt x="198533" y="88175"/>
                    <a:pt x="154367" y="123635"/>
                    <a:pt x="81961" y="108347"/>
                  </a:cubicBezTo>
                  <a:cubicBezTo>
                    <a:pt x="33337" y="97942"/>
                    <a:pt x="849" y="52078"/>
                    <a:pt x="0" y="4303"/>
                  </a:cubicBezTo>
                  <a:cubicBezTo>
                    <a:pt x="849" y="1542"/>
                    <a:pt x="2760" y="268"/>
                    <a:pt x="5521" y="481"/>
                  </a:cubicBezTo>
                  <a:cubicBezTo>
                    <a:pt x="16987" y="905"/>
                    <a:pt x="28665" y="-793"/>
                    <a:pt x="40131" y="1330"/>
                  </a:cubicBezTo>
                  <a:cubicBezTo>
                    <a:pt x="43104" y="16831"/>
                    <a:pt x="45864" y="31906"/>
                    <a:pt x="56481" y="45071"/>
                  </a:cubicBezTo>
                  <a:cubicBezTo>
                    <a:pt x="78776" y="72462"/>
                    <a:pt x="118695" y="81380"/>
                    <a:pt x="151395" y="57599"/>
                  </a:cubicBezTo>
                  <a:cubicBezTo>
                    <a:pt x="170505" y="43585"/>
                    <a:pt x="178149" y="24687"/>
                    <a:pt x="180484" y="2392"/>
                  </a:cubicBezTo>
                  <a:cubicBezTo>
                    <a:pt x="180909" y="1755"/>
                    <a:pt x="181334" y="693"/>
                    <a:pt x="181758" y="693"/>
                  </a:cubicBezTo>
                  <a:cubicBezTo>
                    <a:pt x="208088" y="905"/>
                    <a:pt x="234630" y="-793"/>
                    <a:pt x="260959" y="1330"/>
                  </a:cubicBezTo>
                  <a:cubicBezTo>
                    <a:pt x="263720" y="16831"/>
                    <a:pt x="266692" y="31906"/>
                    <a:pt x="277097" y="45071"/>
                  </a:cubicBezTo>
                  <a:cubicBezTo>
                    <a:pt x="300453" y="74373"/>
                    <a:pt x="341646" y="79682"/>
                    <a:pt x="372010" y="57387"/>
                  </a:cubicBezTo>
                  <a:cubicBezTo>
                    <a:pt x="390908" y="43372"/>
                    <a:pt x="399401" y="24899"/>
                    <a:pt x="401100" y="2392"/>
                  </a:cubicBezTo>
                  <a:cubicBezTo>
                    <a:pt x="414902" y="-1218"/>
                    <a:pt x="428279" y="-156"/>
                    <a:pt x="441656" y="1755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D5DDA9-9C12-497F-9FAC-93EDDE568160}"/>
                </a:ext>
              </a:extLst>
            </p:cNvPr>
            <p:cNvSpPr/>
            <p:nvPr/>
          </p:nvSpPr>
          <p:spPr>
            <a:xfrm>
              <a:off x="6651927" y="3190418"/>
              <a:ext cx="1436532" cy="699489"/>
            </a:xfrm>
            <a:custGeom>
              <a:avLst/>
              <a:gdLst>
                <a:gd name="connsiteX0" fmla="*/ 526590 w 649743"/>
                <a:gd name="connsiteY0" fmla="*/ 212 h 316378"/>
                <a:gd name="connsiteX1" fmla="*/ 511089 w 649743"/>
                <a:gd name="connsiteY1" fmla="*/ 2123 h 316378"/>
                <a:gd name="connsiteX2" fmla="*/ 19747 w 649743"/>
                <a:gd name="connsiteY2" fmla="*/ 2123 h 316378"/>
                <a:gd name="connsiteX3" fmla="*/ 2336 w 649743"/>
                <a:gd name="connsiteY3" fmla="*/ 19535 h 316378"/>
                <a:gd name="connsiteX4" fmla="*/ 2336 w 649743"/>
                <a:gd name="connsiteY4" fmla="*/ 299816 h 316378"/>
                <a:gd name="connsiteX5" fmla="*/ 16987 w 649743"/>
                <a:gd name="connsiteY5" fmla="*/ 314680 h 316378"/>
                <a:gd name="connsiteX6" fmla="*/ 633606 w 649743"/>
                <a:gd name="connsiteY6" fmla="*/ 314680 h 316378"/>
                <a:gd name="connsiteX7" fmla="*/ 648682 w 649743"/>
                <a:gd name="connsiteY7" fmla="*/ 299180 h 316378"/>
                <a:gd name="connsiteX8" fmla="*/ 648682 w 649743"/>
                <a:gd name="connsiteY8" fmla="*/ 19959 h 316378"/>
                <a:gd name="connsiteX9" fmla="*/ 649956 w 649743"/>
                <a:gd name="connsiteY9" fmla="*/ 4247 h 316378"/>
                <a:gd name="connsiteX10" fmla="*/ 650168 w 649743"/>
                <a:gd name="connsiteY10" fmla="*/ 303638 h 316378"/>
                <a:gd name="connsiteX11" fmla="*/ 636367 w 649743"/>
                <a:gd name="connsiteY11" fmla="*/ 316803 h 316378"/>
                <a:gd name="connsiteX12" fmla="*/ 13377 w 649743"/>
                <a:gd name="connsiteY12" fmla="*/ 316803 h 316378"/>
                <a:gd name="connsiteX13" fmla="*/ 0 w 649743"/>
                <a:gd name="connsiteY13" fmla="*/ 303002 h 316378"/>
                <a:gd name="connsiteX14" fmla="*/ 212 w 649743"/>
                <a:gd name="connsiteY14" fmla="*/ 14226 h 316378"/>
                <a:gd name="connsiteX15" fmla="*/ 14863 w 649743"/>
                <a:gd name="connsiteY15" fmla="*/ 0 h 316378"/>
                <a:gd name="connsiteX16" fmla="*/ 526590 w 649743"/>
                <a:gd name="connsiteY16" fmla="*/ 212 h 3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743" h="316378">
                  <a:moveTo>
                    <a:pt x="526590" y="212"/>
                  </a:moveTo>
                  <a:cubicBezTo>
                    <a:pt x="521706" y="3397"/>
                    <a:pt x="516185" y="2123"/>
                    <a:pt x="511089" y="2123"/>
                  </a:cubicBezTo>
                  <a:cubicBezTo>
                    <a:pt x="347379" y="2123"/>
                    <a:pt x="183457" y="2123"/>
                    <a:pt x="19747" y="2123"/>
                  </a:cubicBezTo>
                  <a:cubicBezTo>
                    <a:pt x="2336" y="2123"/>
                    <a:pt x="2336" y="2123"/>
                    <a:pt x="2336" y="19535"/>
                  </a:cubicBezTo>
                  <a:cubicBezTo>
                    <a:pt x="2336" y="112962"/>
                    <a:pt x="2336" y="206389"/>
                    <a:pt x="2336" y="299816"/>
                  </a:cubicBezTo>
                  <a:cubicBezTo>
                    <a:pt x="2336" y="314680"/>
                    <a:pt x="2336" y="314680"/>
                    <a:pt x="16987" y="314680"/>
                  </a:cubicBezTo>
                  <a:cubicBezTo>
                    <a:pt x="222527" y="314680"/>
                    <a:pt x="428066" y="314680"/>
                    <a:pt x="633606" y="314680"/>
                  </a:cubicBezTo>
                  <a:cubicBezTo>
                    <a:pt x="648682" y="314680"/>
                    <a:pt x="648682" y="314680"/>
                    <a:pt x="648682" y="299180"/>
                  </a:cubicBezTo>
                  <a:cubicBezTo>
                    <a:pt x="648682" y="206177"/>
                    <a:pt x="648682" y="113174"/>
                    <a:pt x="648682" y="19959"/>
                  </a:cubicBezTo>
                  <a:cubicBezTo>
                    <a:pt x="648682" y="14651"/>
                    <a:pt x="648045" y="9343"/>
                    <a:pt x="649956" y="4247"/>
                  </a:cubicBezTo>
                  <a:cubicBezTo>
                    <a:pt x="649956" y="104044"/>
                    <a:pt x="649956" y="203841"/>
                    <a:pt x="650168" y="303638"/>
                  </a:cubicBezTo>
                  <a:cubicBezTo>
                    <a:pt x="650168" y="314043"/>
                    <a:pt x="646346" y="316803"/>
                    <a:pt x="636367" y="316803"/>
                  </a:cubicBezTo>
                  <a:cubicBezTo>
                    <a:pt x="428703" y="316591"/>
                    <a:pt x="221040" y="316591"/>
                    <a:pt x="13377" y="316803"/>
                  </a:cubicBezTo>
                  <a:cubicBezTo>
                    <a:pt x="2973" y="316803"/>
                    <a:pt x="0" y="312981"/>
                    <a:pt x="0" y="303002"/>
                  </a:cubicBezTo>
                  <a:cubicBezTo>
                    <a:pt x="212" y="206814"/>
                    <a:pt x="212" y="110626"/>
                    <a:pt x="212" y="14226"/>
                  </a:cubicBezTo>
                  <a:cubicBezTo>
                    <a:pt x="212" y="637"/>
                    <a:pt x="849" y="0"/>
                    <a:pt x="14863" y="0"/>
                  </a:cubicBezTo>
                  <a:cubicBezTo>
                    <a:pt x="185580" y="0"/>
                    <a:pt x="356085" y="0"/>
                    <a:pt x="526590" y="21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5AA845-B77B-45B4-AA77-3F53DBFE136D}"/>
                </a:ext>
              </a:extLst>
            </p:cNvPr>
            <p:cNvSpPr/>
            <p:nvPr/>
          </p:nvSpPr>
          <p:spPr>
            <a:xfrm>
              <a:off x="7827381" y="4232679"/>
              <a:ext cx="173699" cy="89197"/>
            </a:xfrm>
            <a:custGeom>
              <a:avLst/>
              <a:gdLst>
                <a:gd name="connsiteX0" fmla="*/ 80077 w 78563"/>
                <a:gd name="connsiteY0" fmla="*/ 8036 h 40343"/>
                <a:gd name="connsiteX1" fmla="*/ 71159 w 78563"/>
                <a:gd name="connsiteY1" fmla="*/ 26722 h 40343"/>
                <a:gd name="connsiteX2" fmla="*/ 36549 w 78563"/>
                <a:gd name="connsiteY2" fmla="*/ 41373 h 40343"/>
                <a:gd name="connsiteX3" fmla="*/ 1513 w 78563"/>
                <a:gd name="connsiteY3" fmla="*/ 11858 h 40343"/>
                <a:gd name="connsiteX4" fmla="*/ 3425 w 78563"/>
                <a:gd name="connsiteY4" fmla="*/ 1029 h 40343"/>
                <a:gd name="connsiteX5" fmla="*/ 16165 w 78563"/>
                <a:gd name="connsiteY5" fmla="*/ 6550 h 40343"/>
                <a:gd name="connsiteX6" fmla="*/ 39946 w 78563"/>
                <a:gd name="connsiteY6" fmla="*/ 25448 h 40343"/>
                <a:gd name="connsiteX7" fmla="*/ 65002 w 78563"/>
                <a:gd name="connsiteY7" fmla="*/ 6125 h 40343"/>
                <a:gd name="connsiteX8" fmla="*/ 76043 w 78563"/>
                <a:gd name="connsiteY8" fmla="*/ 604 h 40343"/>
                <a:gd name="connsiteX9" fmla="*/ 80077 w 78563"/>
                <a:gd name="connsiteY9" fmla="*/ 8036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63" h="40343">
                  <a:moveTo>
                    <a:pt x="80077" y="8036"/>
                  </a:moveTo>
                  <a:cubicBezTo>
                    <a:pt x="79016" y="15043"/>
                    <a:pt x="76255" y="21838"/>
                    <a:pt x="71159" y="26722"/>
                  </a:cubicBezTo>
                  <a:cubicBezTo>
                    <a:pt x="61604" y="36064"/>
                    <a:pt x="50350" y="43496"/>
                    <a:pt x="36549" y="41373"/>
                  </a:cubicBezTo>
                  <a:cubicBezTo>
                    <a:pt x="19350" y="38825"/>
                    <a:pt x="6822" y="29270"/>
                    <a:pt x="1513" y="11858"/>
                  </a:cubicBezTo>
                  <a:cubicBezTo>
                    <a:pt x="240" y="7824"/>
                    <a:pt x="-1884" y="3152"/>
                    <a:pt x="3425" y="1029"/>
                  </a:cubicBezTo>
                  <a:cubicBezTo>
                    <a:pt x="8733" y="-1094"/>
                    <a:pt x="14041" y="-245"/>
                    <a:pt x="16165" y="6550"/>
                  </a:cubicBezTo>
                  <a:cubicBezTo>
                    <a:pt x="19987" y="18016"/>
                    <a:pt x="27206" y="25872"/>
                    <a:pt x="39946" y="25448"/>
                  </a:cubicBezTo>
                  <a:cubicBezTo>
                    <a:pt x="52474" y="25235"/>
                    <a:pt x="60755" y="17804"/>
                    <a:pt x="65002" y="6125"/>
                  </a:cubicBezTo>
                  <a:cubicBezTo>
                    <a:pt x="66913" y="817"/>
                    <a:pt x="70947" y="-457"/>
                    <a:pt x="76043" y="604"/>
                  </a:cubicBezTo>
                  <a:cubicBezTo>
                    <a:pt x="79865" y="1241"/>
                    <a:pt x="79865" y="4639"/>
                    <a:pt x="80077" y="803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11C935-338E-40C8-AF94-4AFEE1757169}"/>
                </a:ext>
              </a:extLst>
            </p:cNvPr>
            <p:cNvSpPr/>
            <p:nvPr/>
          </p:nvSpPr>
          <p:spPr>
            <a:xfrm>
              <a:off x="6837691" y="4232126"/>
              <a:ext cx="178393" cy="89197"/>
            </a:xfrm>
            <a:custGeom>
              <a:avLst/>
              <a:gdLst>
                <a:gd name="connsiteX0" fmla="*/ 40407 w 80687"/>
                <a:gd name="connsiteY0" fmla="*/ 42260 h 40343"/>
                <a:gd name="connsiteX1" fmla="*/ 1337 w 80687"/>
                <a:gd name="connsiteY1" fmla="*/ 9348 h 40343"/>
                <a:gd name="connsiteX2" fmla="*/ 3461 w 80687"/>
                <a:gd name="connsiteY2" fmla="*/ 854 h 40343"/>
                <a:gd name="connsiteX3" fmla="*/ 15988 w 80687"/>
                <a:gd name="connsiteY3" fmla="*/ 4889 h 40343"/>
                <a:gd name="connsiteX4" fmla="*/ 17687 w 80687"/>
                <a:gd name="connsiteY4" fmla="*/ 9772 h 40343"/>
                <a:gd name="connsiteX5" fmla="*/ 40407 w 80687"/>
                <a:gd name="connsiteY5" fmla="*/ 25485 h 40343"/>
                <a:gd name="connsiteX6" fmla="*/ 64188 w 80687"/>
                <a:gd name="connsiteY6" fmla="*/ 9135 h 40343"/>
                <a:gd name="connsiteX7" fmla="*/ 67373 w 80687"/>
                <a:gd name="connsiteY7" fmla="*/ 1491 h 40343"/>
                <a:gd name="connsiteX8" fmla="*/ 78627 w 80687"/>
                <a:gd name="connsiteY8" fmla="*/ 1067 h 40343"/>
                <a:gd name="connsiteX9" fmla="*/ 79901 w 80687"/>
                <a:gd name="connsiteY9" fmla="*/ 9348 h 40343"/>
                <a:gd name="connsiteX10" fmla="*/ 40407 w 80687"/>
                <a:gd name="connsiteY10" fmla="*/ 4226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687" h="40343">
                  <a:moveTo>
                    <a:pt x="40407" y="42260"/>
                  </a:moveTo>
                  <a:cubicBezTo>
                    <a:pt x="21084" y="40136"/>
                    <a:pt x="5159" y="27609"/>
                    <a:pt x="1337" y="9348"/>
                  </a:cubicBezTo>
                  <a:cubicBezTo>
                    <a:pt x="700" y="6163"/>
                    <a:pt x="-2272" y="1916"/>
                    <a:pt x="3461" y="854"/>
                  </a:cubicBezTo>
                  <a:cubicBezTo>
                    <a:pt x="7920" y="5"/>
                    <a:pt x="13653" y="-1694"/>
                    <a:pt x="15988" y="4889"/>
                  </a:cubicBezTo>
                  <a:cubicBezTo>
                    <a:pt x="16625" y="6587"/>
                    <a:pt x="17050" y="8286"/>
                    <a:pt x="17687" y="9772"/>
                  </a:cubicBezTo>
                  <a:cubicBezTo>
                    <a:pt x="21721" y="20177"/>
                    <a:pt x="29365" y="25697"/>
                    <a:pt x="40407" y="25485"/>
                  </a:cubicBezTo>
                  <a:cubicBezTo>
                    <a:pt x="51448" y="25060"/>
                    <a:pt x="59729" y="19752"/>
                    <a:pt x="64188" y="9135"/>
                  </a:cubicBezTo>
                  <a:cubicBezTo>
                    <a:pt x="65250" y="6587"/>
                    <a:pt x="64401" y="2978"/>
                    <a:pt x="67373" y="1491"/>
                  </a:cubicBezTo>
                  <a:cubicBezTo>
                    <a:pt x="70983" y="-420"/>
                    <a:pt x="75017" y="-420"/>
                    <a:pt x="78627" y="1067"/>
                  </a:cubicBezTo>
                  <a:cubicBezTo>
                    <a:pt x="82874" y="2765"/>
                    <a:pt x="80538" y="6587"/>
                    <a:pt x="79901" y="9348"/>
                  </a:cubicBezTo>
                  <a:cubicBezTo>
                    <a:pt x="76079" y="28882"/>
                    <a:pt x="58455" y="39711"/>
                    <a:pt x="40407" y="4226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794EDD-FFB8-4FCC-820F-6BA253704207}"/>
                </a:ext>
              </a:extLst>
            </p:cNvPr>
            <p:cNvSpPr/>
            <p:nvPr/>
          </p:nvSpPr>
          <p:spPr>
            <a:xfrm>
              <a:off x="7325217" y="4232745"/>
              <a:ext cx="178393" cy="89197"/>
            </a:xfrm>
            <a:custGeom>
              <a:avLst/>
              <a:gdLst>
                <a:gd name="connsiteX0" fmla="*/ 8239 w 80687"/>
                <a:gd name="connsiteY0" fmla="*/ 150 h 40343"/>
                <a:gd name="connsiteX1" fmla="*/ 16733 w 80687"/>
                <a:gd name="connsiteY1" fmla="*/ 6733 h 40343"/>
                <a:gd name="connsiteX2" fmla="*/ 40514 w 80687"/>
                <a:gd name="connsiteY2" fmla="*/ 25418 h 40343"/>
                <a:gd name="connsiteX3" fmla="*/ 64933 w 80687"/>
                <a:gd name="connsiteY3" fmla="*/ 5883 h 40343"/>
                <a:gd name="connsiteX4" fmla="*/ 76611 w 80687"/>
                <a:gd name="connsiteY4" fmla="*/ 363 h 40343"/>
                <a:gd name="connsiteX5" fmla="*/ 79796 w 80687"/>
                <a:gd name="connsiteY5" fmla="*/ 10342 h 40343"/>
                <a:gd name="connsiteX6" fmla="*/ 40514 w 80687"/>
                <a:gd name="connsiteY6" fmla="*/ 41768 h 40343"/>
                <a:gd name="connsiteX7" fmla="*/ 171 w 80687"/>
                <a:gd name="connsiteY7" fmla="*/ 7157 h 40343"/>
                <a:gd name="connsiteX8" fmla="*/ 8239 w 80687"/>
                <a:gd name="connsiteY8" fmla="*/ 15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87" h="40343">
                  <a:moveTo>
                    <a:pt x="8239" y="150"/>
                  </a:moveTo>
                  <a:cubicBezTo>
                    <a:pt x="12699" y="-274"/>
                    <a:pt x="15247" y="1636"/>
                    <a:pt x="16733" y="6733"/>
                  </a:cubicBezTo>
                  <a:cubicBezTo>
                    <a:pt x="20130" y="18411"/>
                    <a:pt x="27987" y="25206"/>
                    <a:pt x="40514" y="25418"/>
                  </a:cubicBezTo>
                  <a:cubicBezTo>
                    <a:pt x="51343" y="25630"/>
                    <a:pt x="60686" y="18623"/>
                    <a:pt x="64933" y="5883"/>
                  </a:cubicBezTo>
                  <a:cubicBezTo>
                    <a:pt x="67268" y="-1336"/>
                    <a:pt x="71940" y="-62"/>
                    <a:pt x="76611" y="363"/>
                  </a:cubicBezTo>
                  <a:cubicBezTo>
                    <a:pt x="83831" y="1212"/>
                    <a:pt x="80646" y="6733"/>
                    <a:pt x="79796" y="10342"/>
                  </a:cubicBezTo>
                  <a:cubicBezTo>
                    <a:pt x="75125" y="30089"/>
                    <a:pt x="57713" y="40706"/>
                    <a:pt x="40514" y="41768"/>
                  </a:cubicBezTo>
                  <a:cubicBezTo>
                    <a:pt x="23103" y="42829"/>
                    <a:pt x="2719" y="23932"/>
                    <a:pt x="171" y="7157"/>
                  </a:cubicBezTo>
                  <a:cubicBezTo>
                    <a:pt x="-891" y="575"/>
                    <a:pt x="3143" y="150"/>
                    <a:pt x="8239" y="1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873DBB-248C-41E2-9AD5-CD18FC52A984}"/>
                </a:ext>
              </a:extLst>
            </p:cNvPr>
            <p:cNvSpPr/>
            <p:nvPr/>
          </p:nvSpPr>
          <p:spPr>
            <a:xfrm>
              <a:off x="8315853" y="4232745"/>
              <a:ext cx="173699" cy="89197"/>
            </a:xfrm>
            <a:custGeom>
              <a:avLst/>
              <a:gdLst>
                <a:gd name="connsiteX0" fmla="*/ 38777 w 78563"/>
                <a:gd name="connsiteY0" fmla="*/ 41980 h 40343"/>
                <a:gd name="connsiteX1" fmla="*/ 344 w 78563"/>
                <a:gd name="connsiteY1" fmla="*/ 9281 h 40343"/>
                <a:gd name="connsiteX2" fmla="*/ 3954 w 78563"/>
                <a:gd name="connsiteY2" fmla="*/ 575 h 40343"/>
                <a:gd name="connsiteX3" fmla="*/ 14995 w 78563"/>
                <a:gd name="connsiteY3" fmla="*/ 4185 h 40343"/>
                <a:gd name="connsiteX4" fmla="*/ 65318 w 78563"/>
                <a:gd name="connsiteY4" fmla="*/ 4397 h 40343"/>
                <a:gd name="connsiteX5" fmla="*/ 76147 w 78563"/>
                <a:gd name="connsiteY5" fmla="*/ 787 h 40343"/>
                <a:gd name="connsiteX6" fmla="*/ 79332 w 78563"/>
                <a:gd name="connsiteY6" fmla="*/ 10555 h 40343"/>
                <a:gd name="connsiteX7" fmla="*/ 38777 w 78563"/>
                <a:gd name="connsiteY7" fmla="*/ 4198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63" h="40343">
                  <a:moveTo>
                    <a:pt x="38777" y="41980"/>
                  </a:moveTo>
                  <a:cubicBezTo>
                    <a:pt x="23064" y="41768"/>
                    <a:pt x="3104" y="24781"/>
                    <a:pt x="344" y="9281"/>
                  </a:cubicBezTo>
                  <a:cubicBezTo>
                    <a:pt x="-293" y="5671"/>
                    <a:pt x="-505" y="1637"/>
                    <a:pt x="3954" y="575"/>
                  </a:cubicBezTo>
                  <a:cubicBezTo>
                    <a:pt x="7988" y="-487"/>
                    <a:pt x="12022" y="-487"/>
                    <a:pt x="14995" y="4185"/>
                  </a:cubicBezTo>
                  <a:cubicBezTo>
                    <a:pt x="33256" y="33487"/>
                    <a:pt x="47058" y="33487"/>
                    <a:pt x="65318" y="4397"/>
                  </a:cubicBezTo>
                  <a:cubicBezTo>
                    <a:pt x="68291" y="-274"/>
                    <a:pt x="72113" y="-487"/>
                    <a:pt x="76147" y="787"/>
                  </a:cubicBezTo>
                  <a:cubicBezTo>
                    <a:pt x="81243" y="2273"/>
                    <a:pt x="80182" y="6733"/>
                    <a:pt x="79332" y="10555"/>
                  </a:cubicBezTo>
                  <a:cubicBezTo>
                    <a:pt x="75935" y="26480"/>
                    <a:pt x="55551" y="42192"/>
                    <a:pt x="38777" y="4198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053A14-54DB-4074-875C-2A855A94AB7E}"/>
                </a:ext>
              </a:extLst>
            </p:cNvPr>
            <p:cNvSpPr/>
            <p:nvPr/>
          </p:nvSpPr>
          <p:spPr>
            <a:xfrm>
              <a:off x="7084764" y="4226966"/>
              <a:ext cx="173699" cy="4694"/>
            </a:xfrm>
            <a:custGeom>
              <a:avLst/>
              <a:gdLst>
                <a:gd name="connsiteX0" fmla="*/ 80475 w 78563"/>
                <a:gd name="connsiteY0" fmla="*/ 3188 h 2123"/>
                <a:gd name="connsiteX1" fmla="*/ 0 w 78563"/>
                <a:gd name="connsiteY1" fmla="*/ 2339 h 2123"/>
                <a:gd name="connsiteX2" fmla="*/ 56693 w 78563"/>
                <a:gd name="connsiteY2" fmla="*/ 640 h 2123"/>
                <a:gd name="connsiteX3" fmla="*/ 80475 w 78563"/>
                <a:gd name="connsiteY3" fmla="*/ 31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3188"/>
                  </a:moveTo>
                  <a:cubicBezTo>
                    <a:pt x="53721" y="2976"/>
                    <a:pt x="26754" y="2551"/>
                    <a:pt x="0" y="2339"/>
                  </a:cubicBezTo>
                  <a:cubicBezTo>
                    <a:pt x="18898" y="-1483"/>
                    <a:pt x="37796" y="1065"/>
                    <a:pt x="56693" y="640"/>
                  </a:cubicBezTo>
                  <a:cubicBezTo>
                    <a:pt x="64550" y="428"/>
                    <a:pt x="73043" y="-1695"/>
                    <a:pt x="80475" y="31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E7ECC8-D9FB-42FA-B812-C954897194B5}"/>
                </a:ext>
              </a:extLst>
            </p:cNvPr>
            <p:cNvSpPr/>
            <p:nvPr/>
          </p:nvSpPr>
          <p:spPr>
            <a:xfrm>
              <a:off x="8070620" y="4227251"/>
              <a:ext cx="173699" cy="4694"/>
            </a:xfrm>
            <a:custGeom>
              <a:avLst/>
              <a:gdLst>
                <a:gd name="connsiteX0" fmla="*/ 80475 w 78563"/>
                <a:gd name="connsiteY0" fmla="*/ 2422 h 2123"/>
                <a:gd name="connsiteX1" fmla="*/ 0 w 78563"/>
                <a:gd name="connsiteY1" fmla="*/ 3272 h 2123"/>
                <a:gd name="connsiteX2" fmla="*/ 2548 w 78563"/>
                <a:gd name="connsiteY2" fmla="*/ 1573 h 2123"/>
                <a:gd name="connsiteX3" fmla="*/ 80475 w 78563"/>
                <a:gd name="connsiteY3" fmla="*/ 2422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2422"/>
                  </a:moveTo>
                  <a:cubicBezTo>
                    <a:pt x="53721" y="2635"/>
                    <a:pt x="26754" y="3059"/>
                    <a:pt x="0" y="3272"/>
                  </a:cubicBezTo>
                  <a:cubicBezTo>
                    <a:pt x="849" y="2635"/>
                    <a:pt x="1699" y="1573"/>
                    <a:pt x="2548" y="1573"/>
                  </a:cubicBezTo>
                  <a:cubicBezTo>
                    <a:pt x="28665" y="87"/>
                    <a:pt x="54570" y="-1400"/>
                    <a:pt x="80475" y="242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857F55-103D-4A5A-B109-1C85BD28671D}"/>
                </a:ext>
              </a:extLst>
            </p:cNvPr>
            <p:cNvSpPr/>
            <p:nvPr/>
          </p:nvSpPr>
          <p:spPr>
            <a:xfrm>
              <a:off x="7671582" y="4227598"/>
              <a:ext cx="84501" cy="9390"/>
            </a:xfrm>
            <a:custGeom>
              <a:avLst/>
              <a:gdLst>
                <a:gd name="connsiteX0" fmla="*/ 40131 w 38220"/>
                <a:gd name="connsiteY0" fmla="*/ 2265 h 4246"/>
                <a:gd name="connsiteX1" fmla="*/ 10617 w 38220"/>
                <a:gd name="connsiteY1" fmla="*/ 2477 h 4246"/>
                <a:gd name="connsiteX2" fmla="*/ 0 w 38220"/>
                <a:gd name="connsiteY2" fmla="*/ 5238 h 4246"/>
                <a:gd name="connsiteX3" fmla="*/ 5096 w 38220"/>
                <a:gd name="connsiteY3" fmla="*/ 779 h 4246"/>
                <a:gd name="connsiteX4" fmla="*/ 40131 w 38220"/>
                <a:gd name="connsiteY4" fmla="*/ 2265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0" h="4246">
                  <a:moveTo>
                    <a:pt x="40131" y="2265"/>
                  </a:moveTo>
                  <a:cubicBezTo>
                    <a:pt x="30364" y="2265"/>
                    <a:pt x="20596" y="2265"/>
                    <a:pt x="10617" y="2477"/>
                  </a:cubicBezTo>
                  <a:cubicBezTo>
                    <a:pt x="6795" y="2477"/>
                    <a:pt x="2760" y="1628"/>
                    <a:pt x="0" y="5238"/>
                  </a:cubicBezTo>
                  <a:cubicBezTo>
                    <a:pt x="849" y="2902"/>
                    <a:pt x="2548" y="779"/>
                    <a:pt x="5096" y="779"/>
                  </a:cubicBezTo>
                  <a:cubicBezTo>
                    <a:pt x="16987" y="566"/>
                    <a:pt x="28665" y="-1557"/>
                    <a:pt x="40131" y="2265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EDE923-3B4F-473B-85A2-37F897C5E66A}"/>
                </a:ext>
              </a:extLst>
            </p:cNvPr>
            <p:cNvSpPr/>
            <p:nvPr/>
          </p:nvSpPr>
          <p:spPr>
            <a:xfrm>
              <a:off x="6685728" y="4227264"/>
              <a:ext cx="84501" cy="4694"/>
            </a:xfrm>
            <a:custGeom>
              <a:avLst/>
              <a:gdLst>
                <a:gd name="connsiteX0" fmla="*/ 40131 w 38220"/>
                <a:gd name="connsiteY0" fmla="*/ 3053 h 2123"/>
                <a:gd name="connsiteX1" fmla="*/ 0 w 38220"/>
                <a:gd name="connsiteY1" fmla="*/ 2204 h 2123"/>
                <a:gd name="connsiteX2" fmla="*/ 40131 w 38220"/>
                <a:gd name="connsiteY2" fmla="*/ 305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053"/>
                  </a:moveTo>
                  <a:cubicBezTo>
                    <a:pt x="26754" y="2841"/>
                    <a:pt x="13377" y="2628"/>
                    <a:pt x="0" y="2204"/>
                  </a:cubicBezTo>
                  <a:cubicBezTo>
                    <a:pt x="13377" y="-344"/>
                    <a:pt x="26754" y="-1406"/>
                    <a:pt x="40131" y="305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44FDCF-9007-4AE2-825A-5BB96EC8B34F}"/>
                </a:ext>
              </a:extLst>
            </p:cNvPr>
            <p:cNvSpPr/>
            <p:nvPr/>
          </p:nvSpPr>
          <p:spPr>
            <a:xfrm>
              <a:off x="7572997" y="4227021"/>
              <a:ext cx="84501" cy="4694"/>
            </a:xfrm>
            <a:custGeom>
              <a:avLst/>
              <a:gdLst>
                <a:gd name="connsiteX0" fmla="*/ 40131 w 38220"/>
                <a:gd name="connsiteY0" fmla="*/ 3588 h 2123"/>
                <a:gd name="connsiteX1" fmla="*/ 0 w 38220"/>
                <a:gd name="connsiteY1" fmla="*/ 2314 h 2123"/>
                <a:gd name="connsiteX2" fmla="*/ 40131 w 38220"/>
                <a:gd name="connsiteY2" fmla="*/ 35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588"/>
                  </a:moveTo>
                  <a:cubicBezTo>
                    <a:pt x="26754" y="3163"/>
                    <a:pt x="13377" y="2739"/>
                    <a:pt x="0" y="2314"/>
                  </a:cubicBezTo>
                  <a:cubicBezTo>
                    <a:pt x="13377" y="-22"/>
                    <a:pt x="26967" y="-1933"/>
                    <a:pt x="40131" y="35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CB9D96-F32E-4BB4-9C1F-BA29F0BD1CCB}"/>
                </a:ext>
              </a:extLst>
            </p:cNvPr>
            <p:cNvSpPr/>
            <p:nvPr/>
          </p:nvSpPr>
          <p:spPr>
            <a:xfrm>
              <a:off x="8558853" y="4226972"/>
              <a:ext cx="84501" cy="4694"/>
            </a:xfrm>
            <a:custGeom>
              <a:avLst/>
              <a:gdLst>
                <a:gd name="connsiteX0" fmla="*/ 40131 w 38220"/>
                <a:gd name="connsiteY0" fmla="*/ 2973 h 2123"/>
                <a:gd name="connsiteX1" fmla="*/ 0 w 38220"/>
                <a:gd name="connsiteY1" fmla="*/ 3397 h 2123"/>
                <a:gd name="connsiteX2" fmla="*/ 40131 w 38220"/>
                <a:gd name="connsiteY2" fmla="*/ 297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2973"/>
                  </a:moveTo>
                  <a:cubicBezTo>
                    <a:pt x="26754" y="2760"/>
                    <a:pt x="13377" y="1911"/>
                    <a:pt x="0" y="3397"/>
                  </a:cubicBezTo>
                  <a:cubicBezTo>
                    <a:pt x="13377" y="-1274"/>
                    <a:pt x="26754" y="-849"/>
                    <a:pt x="40131" y="297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2E738C-A7E3-402D-AAFF-ADE113E052C8}"/>
                </a:ext>
              </a:extLst>
            </p:cNvPr>
            <p:cNvSpPr/>
            <p:nvPr/>
          </p:nvSpPr>
          <p:spPr>
            <a:xfrm>
              <a:off x="8577162" y="3885210"/>
              <a:ext cx="75114" cy="4694"/>
            </a:xfrm>
            <a:custGeom>
              <a:avLst/>
              <a:gdLst>
                <a:gd name="connsiteX0" fmla="*/ 0 w 33973"/>
                <a:gd name="connsiteY0" fmla="*/ 0 h 2123"/>
                <a:gd name="connsiteX1" fmla="*/ 33974 w 33973"/>
                <a:gd name="connsiteY1" fmla="*/ 212 h 2123"/>
                <a:gd name="connsiteX2" fmla="*/ 0 w 33973"/>
                <a:gd name="connsiteY2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3" h="2123">
                  <a:moveTo>
                    <a:pt x="0" y="0"/>
                  </a:moveTo>
                  <a:cubicBezTo>
                    <a:pt x="11254" y="0"/>
                    <a:pt x="22720" y="212"/>
                    <a:pt x="33974" y="212"/>
                  </a:cubicBezTo>
                  <a:cubicBezTo>
                    <a:pt x="22720" y="3397"/>
                    <a:pt x="11466" y="361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2114BCE-2762-468A-B0ED-B673C1356FF1}"/>
                </a:ext>
              </a:extLst>
            </p:cNvPr>
            <p:cNvSpPr/>
            <p:nvPr/>
          </p:nvSpPr>
          <p:spPr>
            <a:xfrm>
              <a:off x="8802499" y="2899823"/>
              <a:ext cx="192476" cy="4694"/>
            </a:xfrm>
            <a:custGeom>
              <a:avLst/>
              <a:gdLst>
                <a:gd name="connsiteX0" fmla="*/ 0 w 87057"/>
                <a:gd name="connsiteY0" fmla="*/ 0 h 2123"/>
                <a:gd name="connsiteX1" fmla="*/ 87270 w 87057"/>
                <a:gd name="connsiteY1" fmla="*/ 212 h 2123"/>
                <a:gd name="connsiteX2" fmla="*/ 34611 w 87057"/>
                <a:gd name="connsiteY2" fmla="*/ 1699 h 2123"/>
                <a:gd name="connsiteX3" fmla="*/ 0 w 87057"/>
                <a:gd name="connsiteY3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57" h="2123">
                  <a:moveTo>
                    <a:pt x="0" y="0"/>
                  </a:moveTo>
                  <a:cubicBezTo>
                    <a:pt x="29090" y="0"/>
                    <a:pt x="58180" y="212"/>
                    <a:pt x="87270" y="212"/>
                  </a:cubicBezTo>
                  <a:cubicBezTo>
                    <a:pt x="69858" y="4034"/>
                    <a:pt x="52234" y="1486"/>
                    <a:pt x="34611" y="1699"/>
                  </a:cubicBezTo>
                  <a:cubicBezTo>
                    <a:pt x="23145" y="1911"/>
                    <a:pt x="11466" y="4034"/>
                    <a:pt x="0" y="0"/>
                  </a:cubicBezTo>
                  <a:close/>
                </a:path>
              </a:pathLst>
            </a:custGeom>
            <a:solidFill>
              <a:srgbClr val="B6B6B6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E2D67E-E5B9-415A-A3F7-2824E8824E01}"/>
                </a:ext>
              </a:extLst>
            </p:cNvPr>
            <p:cNvSpPr/>
            <p:nvPr/>
          </p:nvSpPr>
          <p:spPr>
            <a:xfrm>
              <a:off x="8802499" y="2448990"/>
              <a:ext cx="192476" cy="4694"/>
            </a:xfrm>
            <a:custGeom>
              <a:avLst/>
              <a:gdLst>
                <a:gd name="connsiteX0" fmla="*/ 87270 w 87057"/>
                <a:gd name="connsiteY0" fmla="*/ 1769 h 0"/>
                <a:gd name="connsiteX1" fmla="*/ 0 w 87057"/>
                <a:gd name="connsiteY1" fmla="*/ 1982 h 0"/>
                <a:gd name="connsiteX2" fmla="*/ 13377 w 87057"/>
                <a:gd name="connsiteY2" fmla="*/ 71 h 0"/>
                <a:gd name="connsiteX3" fmla="*/ 75803 w 87057"/>
                <a:gd name="connsiteY3" fmla="*/ 71 h 0"/>
                <a:gd name="connsiteX4" fmla="*/ 87270 w 87057"/>
                <a:gd name="connsiteY4" fmla="*/ 17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57">
                  <a:moveTo>
                    <a:pt x="87270" y="1769"/>
                  </a:moveTo>
                  <a:cubicBezTo>
                    <a:pt x="58180" y="1769"/>
                    <a:pt x="29090" y="1982"/>
                    <a:pt x="0" y="1982"/>
                  </a:cubicBezTo>
                  <a:cubicBezTo>
                    <a:pt x="4247" y="-566"/>
                    <a:pt x="8918" y="71"/>
                    <a:pt x="13377" y="71"/>
                  </a:cubicBezTo>
                  <a:cubicBezTo>
                    <a:pt x="34186" y="71"/>
                    <a:pt x="54995" y="71"/>
                    <a:pt x="75803" y="71"/>
                  </a:cubicBezTo>
                  <a:cubicBezTo>
                    <a:pt x="79838" y="71"/>
                    <a:pt x="83660" y="-142"/>
                    <a:pt x="87270" y="1769"/>
                  </a:cubicBezTo>
                  <a:close/>
                </a:path>
              </a:pathLst>
            </a:custGeom>
            <a:solidFill>
              <a:srgbClr val="B8B8B8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E888DA3-C41A-4893-9D09-DC8CE0AFB9AF}"/>
                </a:ext>
              </a:extLst>
            </p:cNvPr>
            <p:cNvSpPr/>
            <p:nvPr/>
          </p:nvSpPr>
          <p:spPr>
            <a:xfrm>
              <a:off x="10544176" y="2999073"/>
              <a:ext cx="1032801" cy="647848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EE27C2-C040-48E8-A79F-C3DD09862A84}"/>
                </a:ext>
              </a:extLst>
            </p:cNvPr>
            <p:cNvSpPr/>
            <p:nvPr/>
          </p:nvSpPr>
          <p:spPr>
            <a:xfrm>
              <a:off x="8726586" y="3071375"/>
              <a:ext cx="1967016" cy="1999877"/>
            </a:xfrm>
            <a:custGeom>
              <a:avLst/>
              <a:gdLst>
                <a:gd name="connsiteX0" fmla="*/ 855720 w 889681"/>
                <a:gd name="connsiteY0" fmla="*/ 515995 h 904545"/>
                <a:gd name="connsiteX1" fmla="*/ 708360 w 889681"/>
                <a:gd name="connsiteY1" fmla="*/ 476076 h 904545"/>
                <a:gd name="connsiteX2" fmla="*/ 694771 w 889681"/>
                <a:gd name="connsiteY2" fmla="*/ 470343 h 904545"/>
                <a:gd name="connsiteX3" fmla="*/ 688188 w 889681"/>
                <a:gd name="connsiteY3" fmla="*/ 458452 h 904545"/>
                <a:gd name="connsiteX4" fmla="*/ 686914 w 889681"/>
                <a:gd name="connsiteY4" fmla="*/ 427876 h 904545"/>
                <a:gd name="connsiteX5" fmla="*/ 697531 w 889681"/>
                <a:gd name="connsiteY5" fmla="*/ 410464 h 904545"/>
                <a:gd name="connsiteX6" fmla="*/ 846165 w 889681"/>
                <a:gd name="connsiteY6" fmla="*/ 356744 h 904545"/>
                <a:gd name="connsiteX7" fmla="*/ 878228 w 889681"/>
                <a:gd name="connsiteY7" fmla="*/ 309818 h 904545"/>
                <a:gd name="connsiteX8" fmla="*/ 815802 w 889681"/>
                <a:gd name="connsiteY8" fmla="*/ 272234 h 904545"/>
                <a:gd name="connsiteX9" fmla="*/ 664407 w 889681"/>
                <a:gd name="connsiteY9" fmla="*/ 327441 h 904545"/>
                <a:gd name="connsiteX10" fmla="*/ 649544 w 889681"/>
                <a:gd name="connsiteY10" fmla="*/ 322982 h 904545"/>
                <a:gd name="connsiteX11" fmla="*/ 631071 w 889681"/>
                <a:gd name="connsiteY11" fmla="*/ 298564 h 904545"/>
                <a:gd name="connsiteX12" fmla="*/ 630433 w 889681"/>
                <a:gd name="connsiteY12" fmla="*/ 273508 h 904545"/>
                <a:gd name="connsiteX13" fmla="*/ 719826 w 889681"/>
                <a:gd name="connsiteY13" fmla="*/ 145683 h 904545"/>
                <a:gd name="connsiteX14" fmla="*/ 721737 w 889681"/>
                <a:gd name="connsiteY14" fmla="*/ 94935 h 904545"/>
                <a:gd name="connsiteX15" fmla="*/ 677147 w 889681"/>
                <a:gd name="connsiteY15" fmla="*/ 74763 h 904545"/>
                <a:gd name="connsiteX16" fmla="*/ 645085 w 889681"/>
                <a:gd name="connsiteY16" fmla="*/ 95147 h 904545"/>
                <a:gd name="connsiteX17" fmla="*/ 553356 w 889681"/>
                <a:gd name="connsiteY17" fmla="*/ 226583 h 904545"/>
                <a:gd name="connsiteX18" fmla="*/ 537006 w 889681"/>
                <a:gd name="connsiteY18" fmla="*/ 231466 h 904545"/>
                <a:gd name="connsiteX19" fmla="*/ 504731 w 889681"/>
                <a:gd name="connsiteY19" fmla="*/ 221274 h 904545"/>
                <a:gd name="connsiteX20" fmla="*/ 494327 w 889681"/>
                <a:gd name="connsiteY20" fmla="*/ 207685 h 904545"/>
                <a:gd name="connsiteX21" fmla="*/ 494539 w 889681"/>
                <a:gd name="connsiteY21" fmla="*/ 53742 h 904545"/>
                <a:gd name="connsiteX22" fmla="*/ 493265 w 889681"/>
                <a:gd name="connsiteY22" fmla="*/ 40153 h 904545"/>
                <a:gd name="connsiteX23" fmla="*/ 491567 w 889681"/>
                <a:gd name="connsiteY23" fmla="*/ 43975 h 904545"/>
                <a:gd name="connsiteX24" fmla="*/ 492416 w 889681"/>
                <a:gd name="connsiteY24" fmla="*/ 34632 h 904545"/>
                <a:gd name="connsiteX25" fmla="*/ 447826 w 889681"/>
                <a:gd name="connsiteY25" fmla="*/ 21 h 904545"/>
                <a:gd name="connsiteX26" fmla="*/ 403873 w 889681"/>
                <a:gd name="connsiteY26" fmla="*/ 47584 h 904545"/>
                <a:gd name="connsiteX27" fmla="*/ 403873 w 889681"/>
                <a:gd name="connsiteY27" fmla="*/ 208959 h 904545"/>
                <a:gd name="connsiteX28" fmla="*/ 394742 w 889681"/>
                <a:gd name="connsiteY28" fmla="*/ 221274 h 904545"/>
                <a:gd name="connsiteX29" fmla="*/ 322761 w 889681"/>
                <a:gd name="connsiteY29" fmla="*/ 251213 h 904545"/>
                <a:gd name="connsiteX30" fmla="*/ 307897 w 889681"/>
                <a:gd name="connsiteY30" fmla="*/ 248878 h 904545"/>
                <a:gd name="connsiteX31" fmla="*/ 249293 w 889681"/>
                <a:gd name="connsiteY31" fmla="*/ 190273 h 904545"/>
                <a:gd name="connsiteX32" fmla="*/ 191326 w 889681"/>
                <a:gd name="connsiteY32" fmla="*/ 132518 h 904545"/>
                <a:gd name="connsiteX33" fmla="*/ 128899 w 889681"/>
                <a:gd name="connsiteY33" fmla="*/ 131032 h 904545"/>
                <a:gd name="connsiteX34" fmla="*/ 121680 w 889681"/>
                <a:gd name="connsiteY34" fmla="*/ 188787 h 904545"/>
                <a:gd name="connsiteX35" fmla="*/ 131447 w 889681"/>
                <a:gd name="connsiteY35" fmla="*/ 201102 h 904545"/>
                <a:gd name="connsiteX36" fmla="*/ 244622 w 889681"/>
                <a:gd name="connsiteY36" fmla="*/ 314489 h 904545"/>
                <a:gd name="connsiteX37" fmla="*/ 248019 w 889681"/>
                <a:gd name="connsiteY37" fmla="*/ 323407 h 904545"/>
                <a:gd name="connsiteX38" fmla="*/ 227635 w 889681"/>
                <a:gd name="connsiteY38" fmla="*/ 362477 h 904545"/>
                <a:gd name="connsiteX39" fmla="*/ 217655 w 889681"/>
                <a:gd name="connsiteY39" fmla="*/ 367360 h 904545"/>
                <a:gd name="connsiteX40" fmla="*/ 69233 w 889681"/>
                <a:gd name="connsiteY40" fmla="*/ 340819 h 904545"/>
                <a:gd name="connsiteX41" fmla="*/ 12115 w 889681"/>
                <a:gd name="connsiteY41" fmla="*/ 353134 h 904545"/>
                <a:gd name="connsiteX42" fmla="*/ 1074 w 889681"/>
                <a:gd name="connsiteY42" fmla="*/ 389868 h 904545"/>
                <a:gd name="connsiteX43" fmla="*/ 35684 w 889681"/>
                <a:gd name="connsiteY43" fmla="*/ 426814 h 904545"/>
                <a:gd name="connsiteX44" fmla="*/ 194935 w 889681"/>
                <a:gd name="connsiteY44" fmla="*/ 454418 h 904545"/>
                <a:gd name="connsiteX45" fmla="*/ 211073 w 889681"/>
                <a:gd name="connsiteY45" fmla="*/ 471617 h 904545"/>
                <a:gd name="connsiteX46" fmla="*/ 213408 w 889681"/>
                <a:gd name="connsiteY46" fmla="*/ 494124 h 904545"/>
                <a:gd name="connsiteX47" fmla="*/ 198545 w 889681"/>
                <a:gd name="connsiteY47" fmla="*/ 519604 h 904545"/>
                <a:gd name="connsiteX48" fmla="*/ 189202 w 889681"/>
                <a:gd name="connsiteY48" fmla="*/ 524063 h 904545"/>
                <a:gd name="connsiteX49" fmla="*/ 69021 w 889681"/>
                <a:gd name="connsiteY49" fmla="*/ 580120 h 904545"/>
                <a:gd name="connsiteX50" fmla="*/ 42904 w 889681"/>
                <a:gd name="connsiteY50" fmla="*/ 598593 h 904545"/>
                <a:gd name="connsiteX51" fmla="*/ 49911 w 889681"/>
                <a:gd name="connsiteY51" fmla="*/ 661019 h 904545"/>
                <a:gd name="connsiteX52" fmla="*/ 104268 w 889681"/>
                <a:gd name="connsiteY52" fmla="*/ 663992 h 904545"/>
                <a:gd name="connsiteX53" fmla="*/ 245896 w 889681"/>
                <a:gd name="connsiteY53" fmla="*/ 597319 h 904545"/>
                <a:gd name="connsiteX54" fmla="*/ 259485 w 889681"/>
                <a:gd name="connsiteY54" fmla="*/ 599867 h 904545"/>
                <a:gd name="connsiteX55" fmla="*/ 288150 w 889681"/>
                <a:gd name="connsiteY55" fmla="*/ 630655 h 904545"/>
                <a:gd name="connsiteX56" fmla="*/ 289212 w 889681"/>
                <a:gd name="connsiteY56" fmla="*/ 640847 h 904545"/>
                <a:gd name="connsiteX57" fmla="*/ 254814 w 889681"/>
                <a:gd name="connsiteY57" fmla="*/ 699664 h 904545"/>
                <a:gd name="connsiteX58" fmla="*/ 206614 w 889681"/>
                <a:gd name="connsiteY58" fmla="*/ 783324 h 904545"/>
                <a:gd name="connsiteX59" fmla="*/ 214682 w 889681"/>
                <a:gd name="connsiteY59" fmla="*/ 841716 h 904545"/>
                <a:gd name="connsiteX60" fmla="*/ 284965 w 889681"/>
                <a:gd name="connsiteY60" fmla="*/ 828976 h 904545"/>
                <a:gd name="connsiteX61" fmla="*/ 365652 w 889681"/>
                <a:gd name="connsiteY61" fmla="*/ 688835 h 904545"/>
                <a:gd name="connsiteX62" fmla="*/ 380516 w 889681"/>
                <a:gd name="connsiteY62" fmla="*/ 682677 h 904545"/>
                <a:gd name="connsiteX63" fmla="*/ 416188 w 889681"/>
                <a:gd name="connsiteY63" fmla="*/ 690321 h 904545"/>
                <a:gd name="connsiteX64" fmla="*/ 426168 w 889681"/>
                <a:gd name="connsiteY64" fmla="*/ 701150 h 904545"/>
                <a:gd name="connsiteX65" fmla="*/ 427866 w 889681"/>
                <a:gd name="connsiteY65" fmla="*/ 721534 h 904545"/>
                <a:gd name="connsiteX66" fmla="*/ 434661 w 889681"/>
                <a:gd name="connsiteY66" fmla="*/ 797126 h 904545"/>
                <a:gd name="connsiteX67" fmla="*/ 440819 w 889681"/>
                <a:gd name="connsiteY67" fmla="*/ 867196 h 904545"/>
                <a:gd name="connsiteX68" fmla="*/ 478827 w 889681"/>
                <a:gd name="connsiteY68" fmla="*/ 906053 h 904545"/>
                <a:gd name="connsiteX69" fmla="*/ 521294 w 889681"/>
                <a:gd name="connsiteY69" fmla="*/ 888005 h 904545"/>
                <a:gd name="connsiteX70" fmla="*/ 529150 w 889681"/>
                <a:gd name="connsiteY70" fmla="*/ 842353 h 904545"/>
                <a:gd name="connsiteX71" fmla="*/ 515136 w 889681"/>
                <a:gd name="connsiteY71" fmla="*/ 689684 h 904545"/>
                <a:gd name="connsiteX72" fmla="*/ 521506 w 889681"/>
                <a:gd name="connsiteY72" fmla="*/ 681828 h 904545"/>
                <a:gd name="connsiteX73" fmla="*/ 559514 w 889681"/>
                <a:gd name="connsiteY73" fmla="*/ 665903 h 904545"/>
                <a:gd name="connsiteX74" fmla="*/ 570555 w 889681"/>
                <a:gd name="connsiteY74" fmla="*/ 668451 h 904545"/>
                <a:gd name="connsiteX75" fmla="*/ 582446 w 889681"/>
                <a:gd name="connsiteY75" fmla="*/ 683102 h 904545"/>
                <a:gd name="connsiteX76" fmla="*/ 632769 w 889681"/>
                <a:gd name="connsiteY76" fmla="*/ 741919 h 904545"/>
                <a:gd name="connsiteX77" fmla="*/ 680120 w 889681"/>
                <a:gd name="connsiteY77" fmla="*/ 797763 h 904545"/>
                <a:gd name="connsiteX78" fmla="*/ 741060 w 889681"/>
                <a:gd name="connsiteY78" fmla="*/ 801585 h 904545"/>
                <a:gd name="connsiteX79" fmla="*/ 747217 w 889681"/>
                <a:gd name="connsiteY79" fmla="*/ 738097 h 904545"/>
                <a:gd name="connsiteX80" fmla="*/ 719826 w 889681"/>
                <a:gd name="connsiteY80" fmla="*/ 705822 h 904545"/>
                <a:gd name="connsiteX81" fmla="*/ 640838 w 889681"/>
                <a:gd name="connsiteY81" fmla="*/ 611757 h 904545"/>
                <a:gd name="connsiteX82" fmla="*/ 640201 w 889681"/>
                <a:gd name="connsiteY82" fmla="*/ 598168 h 904545"/>
                <a:gd name="connsiteX83" fmla="*/ 661859 w 889681"/>
                <a:gd name="connsiteY83" fmla="*/ 564407 h 904545"/>
                <a:gd name="connsiteX84" fmla="*/ 671626 w 889681"/>
                <a:gd name="connsiteY84" fmla="*/ 560797 h 904545"/>
                <a:gd name="connsiteX85" fmla="*/ 828966 w 889681"/>
                <a:gd name="connsiteY85" fmla="*/ 602839 h 904545"/>
                <a:gd name="connsiteX86" fmla="*/ 849138 w 889681"/>
                <a:gd name="connsiteY86" fmla="*/ 604326 h 904545"/>
                <a:gd name="connsiteX87" fmla="*/ 889694 w 889681"/>
                <a:gd name="connsiteY87" fmla="*/ 562071 h 904545"/>
                <a:gd name="connsiteX88" fmla="*/ 855720 w 889681"/>
                <a:gd name="connsiteY88" fmla="*/ 515995 h 904545"/>
                <a:gd name="connsiteX89" fmla="*/ 491991 w 889681"/>
                <a:gd name="connsiteY89" fmla="*/ 51194 h 904545"/>
                <a:gd name="connsiteX90" fmla="*/ 491991 w 889681"/>
                <a:gd name="connsiteY90" fmla="*/ 201739 h 904545"/>
                <a:gd name="connsiteX91" fmla="*/ 491991 w 889681"/>
                <a:gd name="connsiteY91" fmla="*/ 51194 h 904545"/>
                <a:gd name="connsiteX92" fmla="*/ 491991 w 889681"/>
                <a:gd name="connsiteY92" fmla="*/ 49920 h 904545"/>
                <a:gd name="connsiteX93" fmla="*/ 491991 w 889681"/>
                <a:gd name="connsiteY93" fmla="*/ 51194 h 904545"/>
                <a:gd name="connsiteX94" fmla="*/ 449737 w 889681"/>
                <a:gd name="connsiteY94" fmla="*/ 638087 h 904545"/>
                <a:gd name="connsiteX95" fmla="*/ 263944 w 889681"/>
                <a:gd name="connsiteY95" fmla="*/ 453780 h 904545"/>
                <a:gd name="connsiteX96" fmla="*/ 447613 w 889681"/>
                <a:gd name="connsiteY96" fmla="*/ 268200 h 904545"/>
                <a:gd name="connsiteX97" fmla="*/ 634468 w 889681"/>
                <a:gd name="connsiteY97" fmla="*/ 452719 h 904545"/>
                <a:gd name="connsiteX98" fmla="*/ 449737 w 889681"/>
                <a:gd name="connsiteY98" fmla="*/ 638087 h 90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889681" h="904545">
                  <a:moveTo>
                    <a:pt x="855720" y="515995"/>
                  </a:moveTo>
                  <a:cubicBezTo>
                    <a:pt x="806459" y="503042"/>
                    <a:pt x="757622" y="489453"/>
                    <a:pt x="708360" y="476076"/>
                  </a:cubicBezTo>
                  <a:cubicBezTo>
                    <a:pt x="703477" y="474802"/>
                    <a:pt x="699230" y="472678"/>
                    <a:pt x="694771" y="470343"/>
                  </a:cubicBezTo>
                  <a:cubicBezTo>
                    <a:pt x="689675" y="467795"/>
                    <a:pt x="688188" y="463973"/>
                    <a:pt x="688188" y="458452"/>
                  </a:cubicBezTo>
                  <a:cubicBezTo>
                    <a:pt x="688401" y="448260"/>
                    <a:pt x="688613" y="437855"/>
                    <a:pt x="686914" y="427876"/>
                  </a:cubicBezTo>
                  <a:cubicBezTo>
                    <a:pt x="685216" y="417896"/>
                    <a:pt x="688188" y="413862"/>
                    <a:pt x="697531" y="410464"/>
                  </a:cubicBezTo>
                  <a:cubicBezTo>
                    <a:pt x="747217" y="393053"/>
                    <a:pt x="796691" y="374792"/>
                    <a:pt x="846165" y="356744"/>
                  </a:cubicBezTo>
                  <a:cubicBezTo>
                    <a:pt x="867611" y="348887"/>
                    <a:pt x="880988" y="328928"/>
                    <a:pt x="878228" y="309818"/>
                  </a:cubicBezTo>
                  <a:cubicBezTo>
                    <a:pt x="873769" y="278392"/>
                    <a:pt x="845953" y="261405"/>
                    <a:pt x="815802" y="272234"/>
                  </a:cubicBezTo>
                  <a:cubicBezTo>
                    <a:pt x="765266" y="290283"/>
                    <a:pt x="714730" y="308756"/>
                    <a:pt x="664407" y="327441"/>
                  </a:cubicBezTo>
                  <a:cubicBezTo>
                    <a:pt x="657825" y="329989"/>
                    <a:pt x="653790" y="329565"/>
                    <a:pt x="649544" y="322982"/>
                  </a:cubicBezTo>
                  <a:cubicBezTo>
                    <a:pt x="644235" y="314277"/>
                    <a:pt x="637441" y="306420"/>
                    <a:pt x="631071" y="298564"/>
                  </a:cubicBezTo>
                  <a:cubicBezTo>
                    <a:pt x="621303" y="286461"/>
                    <a:pt x="621091" y="286673"/>
                    <a:pt x="630433" y="273508"/>
                  </a:cubicBezTo>
                  <a:cubicBezTo>
                    <a:pt x="660373" y="230829"/>
                    <a:pt x="690100" y="188362"/>
                    <a:pt x="719826" y="145683"/>
                  </a:cubicBezTo>
                  <a:cubicBezTo>
                    <a:pt x="731292" y="129333"/>
                    <a:pt x="732354" y="111922"/>
                    <a:pt x="721737" y="94935"/>
                  </a:cubicBezTo>
                  <a:cubicBezTo>
                    <a:pt x="711545" y="78373"/>
                    <a:pt x="696045" y="72428"/>
                    <a:pt x="677147" y="74763"/>
                  </a:cubicBezTo>
                  <a:cubicBezTo>
                    <a:pt x="663345" y="76462"/>
                    <a:pt x="653153" y="83894"/>
                    <a:pt x="645085" y="95147"/>
                  </a:cubicBezTo>
                  <a:cubicBezTo>
                    <a:pt x="614508" y="138888"/>
                    <a:pt x="583720" y="182629"/>
                    <a:pt x="553356" y="226583"/>
                  </a:cubicBezTo>
                  <a:cubicBezTo>
                    <a:pt x="548472" y="233590"/>
                    <a:pt x="544226" y="234864"/>
                    <a:pt x="537006" y="231466"/>
                  </a:cubicBezTo>
                  <a:cubicBezTo>
                    <a:pt x="526814" y="226583"/>
                    <a:pt x="515773" y="223397"/>
                    <a:pt x="504731" y="221274"/>
                  </a:cubicBezTo>
                  <a:cubicBezTo>
                    <a:pt x="496450" y="219788"/>
                    <a:pt x="494327" y="215966"/>
                    <a:pt x="494327" y="207685"/>
                  </a:cubicBezTo>
                  <a:cubicBezTo>
                    <a:pt x="494752" y="156300"/>
                    <a:pt x="494539" y="105127"/>
                    <a:pt x="494539" y="53742"/>
                  </a:cubicBezTo>
                  <a:cubicBezTo>
                    <a:pt x="494539" y="49283"/>
                    <a:pt x="495176" y="44612"/>
                    <a:pt x="493265" y="40153"/>
                  </a:cubicBezTo>
                  <a:cubicBezTo>
                    <a:pt x="492204" y="41427"/>
                    <a:pt x="491779" y="42701"/>
                    <a:pt x="491567" y="43975"/>
                  </a:cubicBezTo>
                  <a:cubicBezTo>
                    <a:pt x="491567" y="40790"/>
                    <a:pt x="491567" y="37605"/>
                    <a:pt x="492416" y="34632"/>
                  </a:cubicBezTo>
                  <a:cubicBezTo>
                    <a:pt x="486895" y="12974"/>
                    <a:pt x="469696" y="-616"/>
                    <a:pt x="447826" y="21"/>
                  </a:cubicBezTo>
                  <a:cubicBezTo>
                    <a:pt x="422558" y="659"/>
                    <a:pt x="403873" y="20406"/>
                    <a:pt x="403873" y="47584"/>
                  </a:cubicBezTo>
                  <a:cubicBezTo>
                    <a:pt x="403660" y="101305"/>
                    <a:pt x="403660" y="155238"/>
                    <a:pt x="403873" y="208959"/>
                  </a:cubicBezTo>
                  <a:cubicBezTo>
                    <a:pt x="403873" y="216178"/>
                    <a:pt x="401961" y="219575"/>
                    <a:pt x="394742" y="221274"/>
                  </a:cubicBezTo>
                  <a:cubicBezTo>
                    <a:pt x="368837" y="226795"/>
                    <a:pt x="344843" y="236987"/>
                    <a:pt x="322761" y="251213"/>
                  </a:cubicBezTo>
                  <a:cubicBezTo>
                    <a:pt x="316178" y="255460"/>
                    <a:pt x="312781" y="253974"/>
                    <a:pt x="307897" y="248878"/>
                  </a:cubicBezTo>
                  <a:cubicBezTo>
                    <a:pt x="288575" y="229130"/>
                    <a:pt x="268828" y="209808"/>
                    <a:pt x="249293" y="190273"/>
                  </a:cubicBezTo>
                  <a:cubicBezTo>
                    <a:pt x="229971" y="170951"/>
                    <a:pt x="211073" y="151416"/>
                    <a:pt x="191326" y="132518"/>
                  </a:cubicBezTo>
                  <a:cubicBezTo>
                    <a:pt x="174339" y="115956"/>
                    <a:pt x="146311" y="114894"/>
                    <a:pt x="128899" y="131032"/>
                  </a:cubicBezTo>
                  <a:cubicBezTo>
                    <a:pt x="114673" y="144197"/>
                    <a:pt x="108728" y="167766"/>
                    <a:pt x="121680" y="188787"/>
                  </a:cubicBezTo>
                  <a:cubicBezTo>
                    <a:pt x="124440" y="193458"/>
                    <a:pt x="127838" y="197280"/>
                    <a:pt x="131447" y="201102"/>
                  </a:cubicBezTo>
                  <a:cubicBezTo>
                    <a:pt x="169243" y="238898"/>
                    <a:pt x="207038" y="276693"/>
                    <a:pt x="244622" y="314489"/>
                  </a:cubicBezTo>
                  <a:cubicBezTo>
                    <a:pt x="246745" y="316612"/>
                    <a:pt x="252053" y="317886"/>
                    <a:pt x="248019" y="323407"/>
                  </a:cubicBezTo>
                  <a:cubicBezTo>
                    <a:pt x="239526" y="335510"/>
                    <a:pt x="233368" y="348887"/>
                    <a:pt x="227635" y="362477"/>
                  </a:cubicBezTo>
                  <a:cubicBezTo>
                    <a:pt x="225512" y="367360"/>
                    <a:pt x="222327" y="368210"/>
                    <a:pt x="217655" y="367360"/>
                  </a:cubicBezTo>
                  <a:cubicBezTo>
                    <a:pt x="168181" y="358442"/>
                    <a:pt x="118707" y="349312"/>
                    <a:pt x="69233" y="340819"/>
                  </a:cubicBezTo>
                  <a:cubicBezTo>
                    <a:pt x="48637" y="337209"/>
                    <a:pt x="28040" y="333174"/>
                    <a:pt x="12115" y="353134"/>
                  </a:cubicBezTo>
                  <a:cubicBezTo>
                    <a:pt x="3410" y="364175"/>
                    <a:pt x="-2536" y="376066"/>
                    <a:pt x="1074" y="389868"/>
                  </a:cubicBezTo>
                  <a:cubicBezTo>
                    <a:pt x="5958" y="407704"/>
                    <a:pt x="15725" y="423204"/>
                    <a:pt x="35684" y="426814"/>
                  </a:cubicBezTo>
                  <a:cubicBezTo>
                    <a:pt x="88768" y="436581"/>
                    <a:pt x="141852" y="445712"/>
                    <a:pt x="194935" y="454418"/>
                  </a:cubicBezTo>
                  <a:cubicBezTo>
                    <a:pt x="205552" y="456116"/>
                    <a:pt x="210860" y="460575"/>
                    <a:pt x="211073" y="471617"/>
                  </a:cubicBezTo>
                  <a:cubicBezTo>
                    <a:pt x="211285" y="479048"/>
                    <a:pt x="211710" y="486480"/>
                    <a:pt x="213408" y="494124"/>
                  </a:cubicBezTo>
                  <a:cubicBezTo>
                    <a:pt x="217230" y="512172"/>
                    <a:pt x="216593" y="512385"/>
                    <a:pt x="198545" y="519604"/>
                  </a:cubicBezTo>
                  <a:cubicBezTo>
                    <a:pt x="195360" y="520878"/>
                    <a:pt x="192387" y="522577"/>
                    <a:pt x="189202" y="524063"/>
                  </a:cubicBezTo>
                  <a:cubicBezTo>
                    <a:pt x="149071" y="542749"/>
                    <a:pt x="109152" y="561647"/>
                    <a:pt x="69021" y="580120"/>
                  </a:cubicBezTo>
                  <a:cubicBezTo>
                    <a:pt x="59041" y="584791"/>
                    <a:pt x="50123" y="590524"/>
                    <a:pt x="42904" y="598593"/>
                  </a:cubicBezTo>
                  <a:cubicBezTo>
                    <a:pt x="27828" y="615155"/>
                    <a:pt x="32075" y="648067"/>
                    <a:pt x="49911" y="661019"/>
                  </a:cubicBezTo>
                  <a:cubicBezTo>
                    <a:pt x="67747" y="673971"/>
                    <a:pt x="85371" y="672910"/>
                    <a:pt x="104268" y="663992"/>
                  </a:cubicBezTo>
                  <a:cubicBezTo>
                    <a:pt x="151407" y="641697"/>
                    <a:pt x="198757" y="619826"/>
                    <a:pt x="245896" y="597319"/>
                  </a:cubicBezTo>
                  <a:cubicBezTo>
                    <a:pt x="251416" y="594558"/>
                    <a:pt x="255026" y="594558"/>
                    <a:pt x="259485" y="599867"/>
                  </a:cubicBezTo>
                  <a:cubicBezTo>
                    <a:pt x="268615" y="610484"/>
                    <a:pt x="278170" y="620888"/>
                    <a:pt x="288150" y="630655"/>
                  </a:cubicBezTo>
                  <a:cubicBezTo>
                    <a:pt x="291760" y="634265"/>
                    <a:pt x="291335" y="637238"/>
                    <a:pt x="289212" y="640847"/>
                  </a:cubicBezTo>
                  <a:cubicBezTo>
                    <a:pt x="277746" y="660382"/>
                    <a:pt x="266067" y="680129"/>
                    <a:pt x="254814" y="699664"/>
                  </a:cubicBezTo>
                  <a:cubicBezTo>
                    <a:pt x="238676" y="727480"/>
                    <a:pt x="222751" y="755508"/>
                    <a:pt x="206614" y="783324"/>
                  </a:cubicBezTo>
                  <a:cubicBezTo>
                    <a:pt x="194723" y="803708"/>
                    <a:pt x="200881" y="829825"/>
                    <a:pt x="214682" y="841716"/>
                  </a:cubicBezTo>
                  <a:cubicBezTo>
                    <a:pt x="238676" y="862100"/>
                    <a:pt x="272013" y="851271"/>
                    <a:pt x="284965" y="828976"/>
                  </a:cubicBezTo>
                  <a:cubicBezTo>
                    <a:pt x="311932" y="782262"/>
                    <a:pt x="339111" y="735761"/>
                    <a:pt x="365652" y="688835"/>
                  </a:cubicBezTo>
                  <a:cubicBezTo>
                    <a:pt x="369687" y="681616"/>
                    <a:pt x="373933" y="680342"/>
                    <a:pt x="380516" y="682677"/>
                  </a:cubicBezTo>
                  <a:cubicBezTo>
                    <a:pt x="392194" y="686712"/>
                    <a:pt x="404085" y="689047"/>
                    <a:pt x="416188" y="690321"/>
                  </a:cubicBezTo>
                  <a:cubicBezTo>
                    <a:pt x="422558" y="690958"/>
                    <a:pt x="427229" y="694143"/>
                    <a:pt x="426168" y="701150"/>
                  </a:cubicBezTo>
                  <a:cubicBezTo>
                    <a:pt x="425318" y="708157"/>
                    <a:pt x="427229" y="714740"/>
                    <a:pt x="427866" y="721534"/>
                  </a:cubicBezTo>
                  <a:cubicBezTo>
                    <a:pt x="430202" y="746802"/>
                    <a:pt x="432325" y="771858"/>
                    <a:pt x="434661" y="797126"/>
                  </a:cubicBezTo>
                  <a:cubicBezTo>
                    <a:pt x="436784" y="820482"/>
                    <a:pt x="438483" y="843839"/>
                    <a:pt x="440819" y="867196"/>
                  </a:cubicBezTo>
                  <a:cubicBezTo>
                    <a:pt x="442730" y="887155"/>
                    <a:pt x="456107" y="901382"/>
                    <a:pt x="478827" y="906053"/>
                  </a:cubicBezTo>
                  <a:cubicBezTo>
                    <a:pt x="489868" y="908389"/>
                    <a:pt x="510464" y="902656"/>
                    <a:pt x="521294" y="888005"/>
                  </a:cubicBezTo>
                  <a:cubicBezTo>
                    <a:pt x="531910" y="873778"/>
                    <a:pt x="530636" y="858066"/>
                    <a:pt x="529150" y="842353"/>
                  </a:cubicBezTo>
                  <a:cubicBezTo>
                    <a:pt x="524691" y="791392"/>
                    <a:pt x="519807" y="740645"/>
                    <a:pt x="515136" y="689684"/>
                  </a:cubicBezTo>
                  <a:cubicBezTo>
                    <a:pt x="514711" y="684588"/>
                    <a:pt x="517047" y="683102"/>
                    <a:pt x="521506" y="681828"/>
                  </a:cubicBezTo>
                  <a:cubicBezTo>
                    <a:pt x="534671" y="677793"/>
                    <a:pt x="547411" y="672485"/>
                    <a:pt x="559514" y="665903"/>
                  </a:cubicBezTo>
                  <a:cubicBezTo>
                    <a:pt x="564397" y="663355"/>
                    <a:pt x="566733" y="663992"/>
                    <a:pt x="570555" y="668451"/>
                  </a:cubicBezTo>
                  <a:cubicBezTo>
                    <a:pt x="574589" y="673122"/>
                    <a:pt x="578411" y="678218"/>
                    <a:pt x="582446" y="683102"/>
                  </a:cubicBezTo>
                  <a:cubicBezTo>
                    <a:pt x="599220" y="702637"/>
                    <a:pt x="616419" y="721959"/>
                    <a:pt x="632769" y="741919"/>
                  </a:cubicBezTo>
                  <a:cubicBezTo>
                    <a:pt x="648270" y="760816"/>
                    <a:pt x="663345" y="780139"/>
                    <a:pt x="680120" y="797763"/>
                  </a:cubicBezTo>
                  <a:cubicBezTo>
                    <a:pt x="696682" y="814962"/>
                    <a:pt x="724073" y="816448"/>
                    <a:pt x="741060" y="801585"/>
                  </a:cubicBezTo>
                  <a:cubicBezTo>
                    <a:pt x="760382" y="784385"/>
                    <a:pt x="763143" y="757419"/>
                    <a:pt x="747217" y="738097"/>
                  </a:cubicBezTo>
                  <a:cubicBezTo>
                    <a:pt x="738299" y="727268"/>
                    <a:pt x="728744" y="716651"/>
                    <a:pt x="719826" y="705822"/>
                  </a:cubicBezTo>
                  <a:cubicBezTo>
                    <a:pt x="693497" y="674608"/>
                    <a:pt x="667167" y="643183"/>
                    <a:pt x="640838" y="611757"/>
                  </a:cubicBezTo>
                  <a:cubicBezTo>
                    <a:pt x="637016" y="607299"/>
                    <a:pt x="635954" y="603689"/>
                    <a:pt x="640201" y="598168"/>
                  </a:cubicBezTo>
                  <a:cubicBezTo>
                    <a:pt x="648694" y="587764"/>
                    <a:pt x="655914" y="576510"/>
                    <a:pt x="661859" y="564407"/>
                  </a:cubicBezTo>
                  <a:cubicBezTo>
                    <a:pt x="664195" y="559523"/>
                    <a:pt x="666530" y="559523"/>
                    <a:pt x="671626" y="560797"/>
                  </a:cubicBezTo>
                  <a:cubicBezTo>
                    <a:pt x="724073" y="575236"/>
                    <a:pt x="776520" y="589038"/>
                    <a:pt x="828966" y="602839"/>
                  </a:cubicBezTo>
                  <a:cubicBezTo>
                    <a:pt x="835549" y="604538"/>
                    <a:pt x="841919" y="605600"/>
                    <a:pt x="849138" y="604326"/>
                  </a:cubicBezTo>
                  <a:cubicBezTo>
                    <a:pt x="872070" y="600291"/>
                    <a:pt x="888420" y="585003"/>
                    <a:pt x="889694" y="562071"/>
                  </a:cubicBezTo>
                  <a:cubicBezTo>
                    <a:pt x="890119" y="542536"/>
                    <a:pt x="878440" y="521940"/>
                    <a:pt x="855720" y="515995"/>
                  </a:cubicBezTo>
                  <a:close/>
                  <a:moveTo>
                    <a:pt x="491991" y="51194"/>
                  </a:moveTo>
                  <a:cubicBezTo>
                    <a:pt x="491779" y="101305"/>
                    <a:pt x="491991" y="151628"/>
                    <a:pt x="491991" y="201739"/>
                  </a:cubicBezTo>
                  <a:cubicBezTo>
                    <a:pt x="491991" y="151628"/>
                    <a:pt x="491779" y="101517"/>
                    <a:pt x="491991" y="51194"/>
                  </a:cubicBezTo>
                  <a:cubicBezTo>
                    <a:pt x="491991" y="50769"/>
                    <a:pt x="491991" y="50345"/>
                    <a:pt x="491991" y="49920"/>
                  </a:cubicBezTo>
                  <a:cubicBezTo>
                    <a:pt x="491991" y="50345"/>
                    <a:pt x="491991" y="50769"/>
                    <a:pt x="491991" y="51194"/>
                  </a:cubicBezTo>
                  <a:close/>
                  <a:moveTo>
                    <a:pt x="449737" y="638087"/>
                  </a:moveTo>
                  <a:cubicBezTo>
                    <a:pt x="347816" y="638512"/>
                    <a:pt x="264369" y="555914"/>
                    <a:pt x="263944" y="453780"/>
                  </a:cubicBezTo>
                  <a:cubicBezTo>
                    <a:pt x="263519" y="352497"/>
                    <a:pt x="346542" y="268625"/>
                    <a:pt x="447613" y="268200"/>
                  </a:cubicBezTo>
                  <a:cubicBezTo>
                    <a:pt x="550383" y="267775"/>
                    <a:pt x="633831" y="350161"/>
                    <a:pt x="634468" y="452719"/>
                  </a:cubicBezTo>
                  <a:cubicBezTo>
                    <a:pt x="635105" y="554427"/>
                    <a:pt x="552294" y="637662"/>
                    <a:pt x="449737" y="638087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696C0B-74E8-4A2B-9C99-BEEF5AEE7A7B}"/>
                </a:ext>
              </a:extLst>
            </p:cNvPr>
            <p:cNvSpPr/>
            <p:nvPr/>
          </p:nvSpPr>
          <p:spPr>
            <a:xfrm>
              <a:off x="6507335" y="3040192"/>
              <a:ext cx="1309778" cy="122058"/>
            </a:xfrm>
            <a:custGeom>
              <a:avLst/>
              <a:gdLst>
                <a:gd name="connsiteX0" fmla="*/ 105955 w 592413"/>
                <a:gd name="connsiteY0" fmla="*/ 0 h 55206"/>
                <a:gd name="connsiteX1" fmla="*/ 573728 w 592413"/>
                <a:gd name="connsiteY1" fmla="*/ 0 h 55206"/>
                <a:gd name="connsiteX2" fmla="*/ 592413 w 592413"/>
                <a:gd name="connsiteY2" fmla="*/ 19322 h 55206"/>
                <a:gd name="connsiteX3" fmla="*/ 592413 w 592413"/>
                <a:gd name="connsiteY3" fmla="*/ 45864 h 55206"/>
                <a:gd name="connsiteX4" fmla="*/ 583071 w 592413"/>
                <a:gd name="connsiteY4" fmla="*/ 55419 h 55206"/>
                <a:gd name="connsiteX5" fmla="*/ 15500 w 592413"/>
                <a:gd name="connsiteY5" fmla="*/ 55419 h 55206"/>
                <a:gd name="connsiteX6" fmla="*/ 0 w 592413"/>
                <a:gd name="connsiteY6" fmla="*/ 53508 h 55206"/>
                <a:gd name="connsiteX7" fmla="*/ 105955 w 592413"/>
                <a:gd name="connsiteY7" fmla="*/ 0 h 5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413" h="55206">
                  <a:moveTo>
                    <a:pt x="105955" y="0"/>
                  </a:moveTo>
                  <a:cubicBezTo>
                    <a:pt x="261808" y="0"/>
                    <a:pt x="417874" y="0"/>
                    <a:pt x="573728" y="0"/>
                  </a:cubicBezTo>
                  <a:cubicBezTo>
                    <a:pt x="592413" y="0"/>
                    <a:pt x="592413" y="0"/>
                    <a:pt x="592413" y="19322"/>
                  </a:cubicBezTo>
                  <a:cubicBezTo>
                    <a:pt x="592413" y="28240"/>
                    <a:pt x="592201" y="36946"/>
                    <a:pt x="592413" y="45864"/>
                  </a:cubicBezTo>
                  <a:cubicBezTo>
                    <a:pt x="592626" y="52447"/>
                    <a:pt x="589865" y="55844"/>
                    <a:pt x="583071" y="55419"/>
                  </a:cubicBezTo>
                  <a:cubicBezTo>
                    <a:pt x="580523" y="55207"/>
                    <a:pt x="202355" y="55419"/>
                    <a:pt x="15500" y="55419"/>
                  </a:cubicBezTo>
                  <a:cubicBezTo>
                    <a:pt x="10192" y="55419"/>
                    <a:pt x="4884" y="56481"/>
                    <a:pt x="0" y="53508"/>
                  </a:cubicBezTo>
                  <a:cubicBezTo>
                    <a:pt x="35035" y="35035"/>
                    <a:pt x="70070" y="16562"/>
                    <a:pt x="105955" y="0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8B553F9-D1BC-4224-9E68-4441AA0BB01B}"/>
                </a:ext>
              </a:extLst>
            </p:cNvPr>
            <p:cNvGrpSpPr/>
            <p:nvPr/>
          </p:nvGrpSpPr>
          <p:grpSpPr>
            <a:xfrm>
              <a:off x="6655213" y="1745066"/>
              <a:ext cx="3741015" cy="2140715"/>
              <a:chOff x="6655213" y="1745066"/>
              <a:chExt cx="3741015" cy="214071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613B81E-56AE-4D7E-BDB9-CCC1E73A4675}"/>
                  </a:ext>
                </a:extLst>
              </p:cNvPr>
              <p:cNvSpPr/>
              <p:nvPr/>
            </p:nvSpPr>
            <p:spPr>
              <a:xfrm>
                <a:off x="10194362" y="3412469"/>
                <a:ext cx="201866" cy="300451"/>
              </a:xfrm>
              <a:custGeom>
                <a:avLst/>
                <a:gdLst>
                  <a:gd name="connsiteX0" fmla="*/ 91336 w 91303"/>
                  <a:gd name="connsiteY0" fmla="*/ 0 h 135894"/>
                  <a:gd name="connsiteX1" fmla="*/ 91548 w 91303"/>
                  <a:gd name="connsiteY1" fmla="*/ 97249 h 135894"/>
                  <a:gd name="connsiteX2" fmla="*/ 84541 w 91303"/>
                  <a:gd name="connsiteY2" fmla="*/ 107441 h 135894"/>
                  <a:gd name="connsiteX3" fmla="*/ 8950 w 91303"/>
                  <a:gd name="connsiteY3" fmla="*/ 135045 h 135894"/>
                  <a:gd name="connsiteX4" fmla="*/ 1094 w 91303"/>
                  <a:gd name="connsiteY4" fmla="*/ 134832 h 135894"/>
                  <a:gd name="connsiteX5" fmla="*/ 3854 w 91303"/>
                  <a:gd name="connsiteY5" fmla="*/ 125702 h 135894"/>
                  <a:gd name="connsiteX6" fmla="*/ 78596 w 91303"/>
                  <a:gd name="connsiteY6" fmla="*/ 18898 h 135894"/>
                  <a:gd name="connsiteX7" fmla="*/ 91336 w 91303"/>
                  <a:gd name="connsiteY7" fmla="*/ 0 h 13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03" h="135894">
                    <a:moveTo>
                      <a:pt x="91336" y="0"/>
                    </a:moveTo>
                    <a:cubicBezTo>
                      <a:pt x="91336" y="34398"/>
                      <a:pt x="91124" y="65824"/>
                      <a:pt x="91548" y="97249"/>
                    </a:cubicBezTo>
                    <a:cubicBezTo>
                      <a:pt x="91548" y="102982"/>
                      <a:pt x="89425" y="105743"/>
                      <a:pt x="84541" y="107441"/>
                    </a:cubicBezTo>
                    <a:cubicBezTo>
                      <a:pt x="59274" y="116572"/>
                      <a:pt x="34218" y="125914"/>
                      <a:pt x="8950" y="135045"/>
                    </a:cubicBezTo>
                    <a:cubicBezTo>
                      <a:pt x="6402" y="135894"/>
                      <a:pt x="3430" y="137805"/>
                      <a:pt x="1094" y="134832"/>
                    </a:cubicBezTo>
                    <a:cubicBezTo>
                      <a:pt x="-1879" y="130798"/>
                      <a:pt x="1943" y="128250"/>
                      <a:pt x="3854" y="125702"/>
                    </a:cubicBezTo>
                    <a:cubicBezTo>
                      <a:pt x="28697" y="90030"/>
                      <a:pt x="53540" y="54570"/>
                      <a:pt x="78596" y="18898"/>
                    </a:cubicBezTo>
                    <a:cubicBezTo>
                      <a:pt x="82206" y="13589"/>
                      <a:pt x="86028" y="8069"/>
                      <a:pt x="91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05B2065-9A2C-4B01-B0AA-26BCA118C4E2}"/>
                  </a:ext>
                </a:extLst>
              </p:cNvPr>
              <p:cNvSpPr/>
              <p:nvPr/>
            </p:nvSpPr>
            <p:spPr>
              <a:xfrm>
                <a:off x="6655213" y="1745066"/>
                <a:ext cx="3736861" cy="2140715"/>
              </a:xfrm>
              <a:custGeom>
                <a:avLst/>
                <a:gdLst>
                  <a:gd name="connsiteX0" fmla="*/ 1691882 w 1690182"/>
                  <a:gd name="connsiteY0" fmla="*/ 429932 h 968245"/>
                  <a:gd name="connsiteX1" fmla="*/ 1680840 w 1690182"/>
                  <a:gd name="connsiteY1" fmla="*/ 409123 h 968245"/>
                  <a:gd name="connsiteX2" fmla="*/ 1553440 w 1690182"/>
                  <a:gd name="connsiteY2" fmla="*/ 317182 h 968245"/>
                  <a:gd name="connsiteX3" fmla="*/ 1119852 w 1690182"/>
                  <a:gd name="connsiteY3" fmla="*/ 3564 h 968245"/>
                  <a:gd name="connsiteX4" fmla="*/ 1103290 w 1690182"/>
                  <a:gd name="connsiteY4" fmla="*/ 3140 h 968245"/>
                  <a:gd name="connsiteX5" fmla="*/ 535295 w 1690182"/>
                  <a:gd name="connsiteY5" fmla="*/ 413795 h 968245"/>
                  <a:gd name="connsiteX6" fmla="*/ 525740 w 1690182"/>
                  <a:gd name="connsiteY6" fmla="*/ 433329 h 968245"/>
                  <a:gd name="connsiteX7" fmla="*/ 525740 w 1690182"/>
                  <a:gd name="connsiteY7" fmla="*/ 651185 h 968245"/>
                  <a:gd name="connsiteX8" fmla="*/ 525740 w 1690182"/>
                  <a:gd name="connsiteY8" fmla="*/ 651397 h 968245"/>
                  <a:gd name="connsiteX9" fmla="*/ 525316 w 1690182"/>
                  <a:gd name="connsiteY9" fmla="*/ 653945 h 968245"/>
                  <a:gd name="connsiteX10" fmla="*/ 11891 w 1690182"/>
                  <a:gd name="connsiteY10" fmla="*/ 655007 h 968245"/>
                  <a:gd name="connsiteX11" fmla="*/ 212 w 1690182"/>
                  <a:gd name="connsiteY11" fmla="*/ 666260 h 968245"/>
                  <a:gd name="connsiteX12" fmla="*/ 0 w 1690182"/>
                  <a:gd name="connsiteY12" fmla="*/ 958221 h 968245"/>
                  <a:gd name="connsiteX13" fmla="*/ 10829 w 1690182"/>
                  <a:gd name="connsiteY13" fmla="*/ 969687 h 968245"/>
                  <a:gd name="connsiteX14" fmla="*/ 637004 w 1690182"/>
                  <a:gd name="connsiteY14" fmla="*/ 969687 h 968245"/>
                  <a:gd name="connsiteX15" fmla="*/ 647833 w 1690182"/>
                  <a:gd name="connsiteY15" fmla="*/ 958433 h 968245"/>
                  <a:gd name="connsiteX16" fmla="*/ 647620 w 1690182"/>
                  <a:gd name="connsiteY16" fmla="*/ 669658 h 968245"/>
                  <a:gd name="connsiteX17" fmla="*/ 648470 w 1690182"/>
                  <a:gd name="connsiteY17" fmla="*/ 658192 h 968245"/>
                  <a:gd name="connsiteX18" fmla="*/ 649531 w 1690182"/>
                  <a:gd name="connsiteY18" fmla="*/ 643541 h 968245"/>
                  <a:gd name="connsiteX19" fmla="*/ 819187 w 1690182"/>
                  <a:gd name="connsiteY19" fmla="*/ 573683 h 968245"/>
                  <a:gd name="connsiteX20" fmla="*/ 869298 w 1690182"/>
                  <a:gd name="connsiteY20" fmla="*/ 670295 h 968245"/>
                  <a:gd name="connsiteX21" fmla="*/ 869298 w 1690182"/>
                  <a:gd name="connsiteY21" fmla="*/ 968200 h 968245"/>
                  <a:gd name="connsiteX22" fmla="*/ 903271 w 1690182"/>
                  <a:gd name="connsiteY22" fmla="*/ 968413 h 968245"/>
                  <a:gd name="connsiteX23" fmla="*/ 993089 w 1690182"/>
                  <a:gd name="connsiteY23" fmla="*/ 907260 h 968245"/>
                  <a:gd name="connsiteX24" fmla="*/ 1128133 w 1690182"/>
                  <a:gd name="connsiteY24" fmla="*/ 931042 h 968245"/>
                  <a:gd name="connsiteX25" fmla="*/ 1140661 w 1690182"/>
                  <a:gd name="connsiteY25" fmla="*/ 929343 h 968245"/>
                  <a:gd name="connsiteX26" fmla="*/ 1134928 w 1690182"/>
                  <a:gd name="connsiteY26" fmla="*/ 919151 h 968245"/>
                  <a:gd name="connsiteX27" fmla="*/ 1038104 w 1690182"/>
                  <a:gd name="connsiteY27" fmla="*/ 822114 h 968245"/>
                  <a:gd name="connsiteX28" fmla="*/ 1017082 w 1690182"/>
                  <a:gd name="connsiteY28" fmla="*/ 750982 h 968245"/>
                  <a:gd name="connsiteX29" fmla="*/ 1068467 w 1690182"/>
                  <a:gd name="connsiteY29" fmla="*/ 693015 h 968245"/>
                  <a:gd name="connsiteX30" fmla="*/ 1152127 w 1690182"/>
                  <a:gd name="connsiteY30" fmla="*/ 711912 h 968245"/>
                  <a:gd name="connsiteX31" fmla="*/ 1247678 w 1690182"/>
                  <a:gd name="connsiteY31" fmla="*/ 807038 h 968245"/>
                  <a:gd name="connsiteX32" fmla="*/ 1265089 w 1690182"/>
                  <a:gd name="connsiteY32" fmla="*/ 810011 h 968245"/>
                  <a:gd name="connsiteX33" fmla="*/ 1293542 w 1690182"/>
                  <a:gd name="connsiteY33" fmla="*/ 798333 h 968245"/>
                  <a:gd name="connsiteX34" fmla="*/ 1305008 w 1690182"/>
                  <a:gd name="connsiteY34" fmla="*/ 782408 h 968245"/>
                  <a:gd name="connsiteX35" fmla="*/ 1305008 w 1690182"/>
                  <a:gd name="connsiteY35" fmla="*/ 645452 h 968245"/>
                  <a:gd name="connsiteX36" fmla="*/ 1393764 w 1690182"/>
                  <a:gd name="connsiteY36" fmla="*/ 568374 h 968245"/>
                  <a:gd name="connsiteX37" fmla="*/ 1463834 w 1690182"/>
                  <a:gd name="connsiteY37" fmla="*/ 647363 h 968245"/>
                  <a:gd name="connsiteX38" fmla="*/ 1464047 w 1690182"/>
                  <a:gd name="connsiteY38" fmla="*/ 780072 h 968245"/>
                  <a:gd name="connsiteX39" fmla="*/ 1464259 w 1690182"/>
                  <a:gd name="connsiteY39" fmla="*/ 789627 h 968245"/>
                  <a:gd name="connsiteX40" fmla="*/ 1467444 w 1690182"/>
                  <a:gd name="connsiteY40" fmla="*/ 794511 h 968245"/>
                  <a:gd name="connsiteX41" fmla="*/ 1471903 w 1690182"/>
                  <a:gd name="connsiteY41" fmla="*/ 792175 h 968245"/>
                  <a:gd name="connsiteX42" fmla="*/ 1479335 w 1690182"/>
                  <a:gd name="connsiteY42" fmla="*/ 781770 h 968245"/>
                  <a:gd name="connsiteX43" fmla="*/ 1554289 w 1690182"/>
                  <a:gd name="connsiteY43" fmla="*/ 674966 h 968245"/>
                  <a:gd name="connsiteX44" fmla="*/ 1668525 w 1690182"/>
                  <a:gd name="connsiteY44" fmla="*/ 659041 h 968245"/>
                  <a:gd name="connsiteX45" fmla="*/ 1691669 w 1690182"/>
                  <a:gd name="connsiteY45" fmla="*/ 686645 h 968245"/>
                  <a:gd name="connsiteX46" fmla="*/ 1691882 w 1690182"/>
                  <a:gd name="connsiteY46" fmla="*/ 429932 h 968245"/>
                  <a:gd name="connsiteX47" fmla="*/ 1059762 w 1690182"/>
                  <a:gd name="connsiteY47" fmla="*/ 519537 h 968245"/>
                  <a:gd name="connsiteX48" fmla="*/ 1058488 w 1690182"/>
                  <a:gd name="connsiteY48" fmla="*/ 522510 h 968245"/>
                  <a:gd name="connsiteX49" fmla="*/ 971218 w 1690182"/>
                  <a:gd name="connsiteY49" fmla="*/ 522298 h 968245"/>
                  <a:gd name="connsiteX50" fmla="*/ 970794 w 1690182"/>
                  <a:gd name="connsiteY50" fmla="*/ 446070 h 968245"/>
                  <a:gd name="connsiteX51" fmla="*/ 981835 w 1690182"/>
                  <a:gd name="connsiteY51" fmla="*/ 434816 h 968245"/>
                  <a:gd name="connsiteX52" fmla="*/ 1049570 w 1690182"/>
                  <a:gd name="connsiteY52" fmla="*/ 435028 h 968245"/>
                  <a:gd name="connsiteX53" fmla="*/ 1059974 w 1690182"/>
                  <a:gd name="connsiteY53" fmla="*/ 442460 h 968245"/>
                  <a:gd name="connsiteX54" fmla="*/ 1059762 w 1690182"/>
                  <a:gd name="connsiteY54" fmla="*/ 519537 h 968245"/>
                  <a:gd name="connsiteX55" fmla="*/ 1060399 w 1690182"/>
                  <a:gd name="connsiteY55" fmla="*/ 354766 h 968245"/>
                  <a:gd name="connsiteX56" fmla="*/ 1060399 w 1690182"/>
                  <a:gd name="connsiteY56" fmla="*/ 398294 h 968245"/>
                  <a:gd name="connsiteX57" fmla="*/ 1050844 w 1690182"/>
                  <a:gd name="connsiteY57" fmla="*/ 407849 h 968245"/>
                  <a:gd name="connsiteX58" fmla="*/ 980986 w 1690182"/>
                  <a:gd name="connsiteY58" fmla="*/ 407849 h 968245"/>
                  <a:gd name="connsiteX59" fmla="*/ 971006 w 1690182"/>
                  <a:gd name="connsiteY59" fmla="*/ 396596 h 968245"/>
                  <a:gd name="connsiteX60" fmla="*/ 971218 w 1690182"/>
                  <a:gd name="connsiteY60" fmla="*/ 320367 h 968245"/>
                  <a:gd name="connsiteX61" fmla="*/ 1021754 w 1690182"/>
                  <a:gd name="connsiteY61" fmla="*/ 319518 h 968245"/>
                  <a:gd name="connsiteX62" fmla="*/ 1058488 w 1690182"/>
                  <a:gd name="connsiteY62" fmla="*/ 320155 h 968245"/>
                  <a:gd name="connsiteX63" fmla="*/ 1060399 w 1690182"/>
                  <a:gd name="connsiteY63" fmla="*/ 354766 h 968245"/>
                  <a:gd name="connsiteX64" fmla="*/ 1113907 w 1690182"/>
                  <a:gd name="connsiteY64" fmla="*/ 362834 h 968245"/>
                  <a:gd name="connsiteX65" fmla="*/ 1113907 w 1690182"/>
                  <a:gd name="connsiteY65" fmla="*/ 328861 h 968245"/>
                  <a:gd name="connsiteX66" fmla="*/ 1122613 w 1690182"/>
                  <a:gd name="connsiteY66" fmla="*/ 319943 h 968245"/>
                  <a:gd name="connsiteX67" fmla="*/ 1193532 w 1690182"/>
                  <a:gd name="connsiteY67" fmla="*/ 319943 h 968245"/>
                  <a:gd name="connsiteX68" fmla="*/ 1202451 w 1690182"/>
                  <a:gd name="connsiteY68" fmla="*/ 328648 h 968245"/>
                  <a:gd name="connsiteX69" fmla="*/ 1202451 w 1690182"/>
                  <a:gd name="connsiteY69" fmla="*/ 398507 h 968245"/>
                  <a:gd name="connsiteX70" fmla="*/ 1193745 w 1690182"/>
                  <a:gd name="connsiteY70" fmla="*/ 407425 h 968245"/>
                  <a:gd name="connsiteX71" fmla="*/ 1122825 w 1690182"/>
                  <a:gd name="connsiteY71" fmla="*/ 407425 h 968245"/>
                  <a:gd name="connsiteX72" fmla="*/ 1113907 w 1690182"/>
                  <a:gd name="connsiteY72" fmla="*/ 398719 h 968245"/>
                  <a:gd name="connsiteX73" fmla="*/ 1113907 w 1690182"/>
                  <a:gd name="connsiteY73" fmla="*/ 362834 h 968245"/>
                  <a:gd name="connsiteX74" fmla="*/ 1202238 w 1690182"/>
                  <a:gd name="connsiteY74" fmla="*/ 514017 h 968245"/>
                  <a:gd name="connsiteX75" fmla="*/ 1193108 w 1690182"/>
                  <a:gd name="connsiteY75" fmla="*/ 522510 h 968245"/>
                  <a:gd name="connsiteX76" fmla="*/ 1123037 w 1690182"/>
                  <a:gd name="connsiteY76" fmla="*/ 522510 h 968245"/>
                  <a:gd name="connsiteX77" fmla="*/ 1113695 w 1690182"/>
                  <a:gd name="connsiteY77" fmla="*/ 512955 h 968245"/>
                  <a:gd name="connsiteX78" fmla="*/ 1113695 w 1690182"/>
                  <a:gd name="connsiteY78" fmla="*/ 443946 h 968245"/>
                  <a:gd name="connsiteX79" fmla="*/ 1123462 w 1690182"/>
                  <a:gd name="connsiteY79" fmla="*/ 435028 h 968245"/>
                  <a:gd name="connsiteX80" fmla="*/ 1158497 w 1690182"/>
                  <a:gd name="connsiteY80" fmla="*/ 435028 h 968245"/>
                  <a:gd name="connsiteX81" fmla="*/ 1193532 w 1690182"/>
                  <a:gd name="connsiteY81" fmla="*/ 435028 h 968245"/>
                  <a:gd name="connsiteX82" fmla="*/ 1202238 w 1690182"/>
                  <a:gd name="connsiteY82" fmla="*/ 443734 h 968245"/>
                  <a:gd name="connsiteX83" fmla="*/ 1202238 w 1690182"/>
                  <a:gd name="connsiteY83" fmla="*/ 514017 h 96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690182" h="968245">
                    <a:moveTo>
                      <a:pt x="1691882" y="429932"/>
                    </a:moveTo>
                    <a:cubicBezTo>
                      <a:pt x="1691882" y="420165"/>
                      <a:pt x="1688484" y="414432"/>
                      <a:pt x="1680840" y="409123"/>
                    </a:cubicBezTo>
                    <a:cubicBezTo>
                      <a:pt x="1638161" y="378759"/>
                      <a:pt x="1595906" y="347971"/>
                      <a:pt x="1553440" y="317182"/>
                    </a:cubicBezTo>
                    <a:cubicBezTo>
                      <a:pt x="1408840" y="212714"/>
                      <a:pt x="1264240" y="108245"/>
                      <a:pt x="1119852" y="3564"/>
                    </a:cubicBezTo>
                    <a:cubicBezTo>
                      <a:pt x="1113695" y="-895"/>
                      <a:pt x="1109660" y="-1320"/>
                      <a:pt x="1103290" y="3140"/>
                    </a:cubicBezTo>
                    <a:cubicBezTo>
                      <a:pt x="913888" y="140308"/>
                      <a:pt x="724698" y="277263"/>
                      <a:pt x="535295" y="413795"/>
                    </a:cubicBezTo>
                    <a:cubicBezTo>
                      <a:pt x="528076" y="418891"/>
                      <a:pt x="525528" y="424624"/>
                      <a:pt x="525740" y="433329"/>
                    </a:cubicBezTo>
                    <a:cubicBezTo>
                      <a:pt x="526165" y="478344"/>
                      <a:pt x="525740" y="650335"/>
                      <a:pt x="525740" y="651185"/>
                    </a:cubicBezTo>
                    <a:lnTo>
                      <a:pt x="525740" y="651397"/>
                    </a:lnTo>
                    <a:cubicBezTo>
                      <a:pt x="525740" y="651397"/>
                      <a:pt x="525528" y="653096"/>
                      <a:pt x="525316" y="653945"/>
                    </a:cubicBezTo>
                    <a:cubicBezTo>
                      <a:pt x="521281" y="656068"/>
                      <a:pt x="178786" y="655007"/>
                      <a:pt x="11891" y="655007"/>
                    </a:cubicBezTo>
                    <a:cubicBezTo>
                      <a:pt x="212" y="655007"/>
                      <a:pt x="212" y="655007"/>
                      <a:pt x="212" y="666260"/>
                    </a:cubicBezTo>
                    <a:cubicBezTo>
                      <a:pt x="212" y="763510"/>
                      <a:pt x="212" y="860759"/>
                      <a:pt x="0" y="958221"/>
                    </a:cubicBezTo>
                    <a:cubicBezTo>
                      <a:pt x="0" y="966714"/>
                      <a:pt x="1699" y="969687"/>
                      <a:pt x="10829" y="969687"/>
                    </a:cubicBezTo>
                    <a:cubicBezTo>
                      <a:pt x="219554" y="969474"/>
                      <a:pt x="428279" y="969474"/>
                      <a:pt x="637004" y="969687"/>
                    </a:cubicBezTo>
                    <a:cubicBezTo>
                      <a:pt x="646134" y="969687"/>
                      <a:pt x="647833" y="966926"/>
                      <a:pt x="647833" y="958433"/>
                    </a:cubicBezTo>
                    <a:cubicBezTo>
                      <a:pt x="647620" y="862245"/>
                      <a:pt x="647620" y="766058"/>
                      <a:pt x="647620" y="669658"/>
                    </a:cubicBezTo>
                    <a:cubicBezTo>
                      <a:pt x="647620" y="665836"/>
                      <a:pt x="646771" y="661801"/>
                      <a:pt x="648470" y="658192"/>
                    </a:cubicBezTo>
                    <a:cubicBezTo>
                      <a:pt x="648894" y="653308"/>
                      <a:pt x="648470" y="648212"/>
                      <a:pt x="649531" y="643541"/>
                    </a:cubicBezTo>
                    <a:cubicBezTo>
                      <a:pt x="666093" y="567525"/>
                      <a:pt x="749116" y="528880"/>
                      <a:pt x="819187" y="573683"/>
                    </a:cubicBezTo>
                    <a:cubicBezTo>
                      <a:pt x="853373" y="595553"/>
                      <a:pt x="869510" y="629314"/>
                      <a:pt x="869298" y="670295"/>
                    </a:cubicBezTo>
                    <a:cubicBezTo>
                      <a:pt x="869298" y="769667"/>
                      <a:pt x="869298" y="869040"/>
                      <a:pt x="869298" y="968200"/>
                    </a:cubicBezTo>
                    <a:cubicBezTo>
                      <a:pt x="880551" y="970536"/>
                      <a:pt x="892017" y="969899"/>
                      <a:pt x="903271" y="968413"/>
                    </a:cubicBezTo>
                    <a:cubicBezTo>
                      <a:pt x="915587" y="922336"/>
                      <a:pt x="952320" y="901315"/>
                      <a:pt x="993089" y="907260"/>
                    </a:cubicBezTo>
                    <a:cubicBezTo>
                      <a:pt x="1038316" y="914055"/>
                      <a:pt x="1083119" y="923185"/>
                      <a:pt x="1128133" y="931042"/>
                    </a:cubicBezTo>
                    <a:cubicBezTo>
                      <a:pt x="1132380" y="931679"/>
                      <a:pt x="1137901" y="934439"/>
                      <a:pt x="1140661" y="929343"/>
                    </a:cubicBezTo>
                    <a:cubicBezTo>
                      <a:pt x="1143422" y="924459"/>
                      <a:pt x="1137689" y="921911"/>
                      <a:pt x="1134928" y="919151"/>
                    </a:cubicBezTo>
                    <a:cubicBezTo>
                      <a:pt x="1102653" y="886664"/>
                      <a:pt x="1070378" y="854601"/>
                      <a:pt x="1038104" y="822114"/>
                    </a:cubicBezTo>
                    <a:cubicBezTo>
                      <a:pt x="1018356" y="802155"/>
                      <a:pt x="1011774" y="777736"/>
                      <a:pt x="1017082" y="750982"/>
                    </a:cubicBezTo>
                    <a:cubicBezTo>
                      <a:pt x="1022815" y="722105"/>
                      <a:pt x="1039590" y="700446"/>
                      <a:pt x="1068467" y="693015"/>
                    </a:cubicBezTo>
                    <a:cubicBezTo>
                      <a:pt x="1098619" y="685371"/>
                      <a:pt x="1127921" y="687282"/>
                      <a:pt x="1152127" y="711912"/>
                    </a:cubicBezTo>
                    <a:cubicBezTo>
                      <a:pt x="1183553" y="743975"/>
                      <a:pt x="1216040" y="775188"/>
                      <a:pt x="1247678" y="807038"/>
                    </a:cubicBezTo>
                    <a:cubicBezTo>
                      <a:pt x="1253411" y="812771"/>
                      <a:pt x="1257870" y="813833"/>
                      <a:pt x="1265089" y="810011"/>
                    </a:cubicBezTo>
                    <a:cubicBezTo>
                      <a:pt x="1274220" y="805340"/>
                      <a:pt x="1283775" y="801305"/>
                      <a:pt x="1293542" y="798333"/>
                    </a:cubicBezTo>
                    <a:cubicBezTo>
                      <a:pt x="1302035" y="795785"/>
                      <a:pt x="1305008" y="791538"/>
                      <a:pt x="1305008" y="782408"/>
                    </a:cubicBezTo>
                    <a:cubicBezTo>
                      <a:pt x="1304583" y="736756"/>
                      <a:pt x="1304371" y="691104"/>
                      <a:pt x="1305008" y="645452"/>
                    </a:cubicBezTo>
                    <a:cubicBezTo>
                      <a:pt x="1305433" y="598526"/>
                      <a:pt x="1347475" y="562429"/>
                      <a:pt x="1393764" y="568374"/>
                    </a:cubicBezTo>
                    <a:cubicBezTo>
                      <a:pt x="1434532" y="573683"/>
                      <a:pt x="1463622" y="605957"/>
                      <a:pt x="1463834" y="647363"/>
                    </a:cubicBezTo>
                    <a:cubicBezTo>
                      <a:pt x="1464259" y="691528"/>
                      <a:pt x="1463834" y="735906"/>
                      <a:pt x="1464047" y="780072"/>
                    </a:cubicBezTo>
                    <a:cubicBezTo>
                      <a:pt x="1464047" y="783257"/>
                      <a:pt x="1464047" y="786442"/>
                      <a:pt x="1464259" y="789627"/>
                    </a:cubicBezTo>
                    <a:cubicBezTo>
                      <a:pt x="1464259" y="791750"/>
                      <a:pt x="1464896" y="793874"/>
                      <a:pt x="1467444" y="794511"/>
                    </a:cubicBezTo>
                    <a:cubicBezTo>
                      <a:pt x="1469567" y="794935"/>
                      <a:pt x="1470841" y="793449"/>
                      <a:pt x="1471903" y="792175"/>
                    </a:cubicBezTo>
                    <a:cubicBezTo>
                      <a:pt x="1474451" y="788778"/>
                      <a:pt x="1476999" y="785380"/>
                      <a:pt x="1479335" y="781770"/>
                    </a:cubicBezTo>
                    <a:cubicBezTo>
                      <a:pt x="1504390" y="746098"/>
                      <a:pt x="1529021" y="710214"/>
                      <a:pt x="1554289" y="674966"/>
                    </a:cubicBezTo>
                    <a:cubicBezTo>
                      <a:pt x="1580194" y="638869"/>
                      <a:pt x="1633490" y="631650"/>
                      <a:pt x="1668525" y="659041"/>
                    </a:cubicBezTo>
                    <a:cubicBezTo>
                      <a:pt x="1677868" y="666260"/>
                      <a:pt x="1684238" y="675816"/>
                      <a:pt x="1691669" y="686645"/>
                    </a:cubicBezTo>
                    <a:cubicBezTo>
                      <a:pt x="1691669" y="599800"/>
                      <a:pt x="1691457" y="514866"/>
                      <a:pt x="1691882" y="429932"/>
                    </a:cubicBezTo>
                    <a:close/>
                    <a:moveTo>
                      <a:pt x="1059762" y="519537"/>
                    </a:moveTo>
                    <a:cubicBezTo>
                      <a:pt x="1059762" y="520599"/>
                      <a:pt x="1058912" y="521448"/>
                      <a:pt x="1058488" y="522510"/>
                    </a:cubicBezTo>
                    <a:cubicBezTo>
                      <a:pt x="1029398" y="523572"/>
                      <a:pt x="1000308" y="523996"/>
                      <a:pt x="971218" y="522298"/>
                    </a:cubicBezTo>
                    <a:cubicBezTo>
                      <a:pt x="971218" y="496817"/>
                      <a:pt x="971218" y="471337"/>
                      <a:pt x="970794" y="446070"/>
                    </a:cubicBezTo>
                    <a:cubicBezTo>
                      <a:pt x="970581" y="437788"/>
                      <a:pt x="973766" y="434816"/>
                      <a:pt x="981835" y="434816"/>
                    </a:cubicBezTo>
                    <a:cubicBezTo>
                      <a:pt x="1004342" y="435240"/>
                      <a:pt x="1027062" y="435028"/>
                      <a:pt x="1049570" y="435028"/>
                    </a:cubicBezTo>
                    <a:cubicBezTo>
                      <a:pt x="1054878" y="435028"/>
                      <a:pt x="1059974" y="435453"/>
                      <a:pt x="1059974" y="442460"/>
                    </a:cubicBezTo>
                    <a:cubicBezTo>
                      <a:pt x="1060186" y="468152"/>
                      <a:pt x="1059974" y="493845"/>
                      <a:pt x="1059762" y="519537"/>
                    </a:cubicBezTo>
                    <a:close/>
                    <a:moveTo>
                      <a:pt x="1060399" y="354766"/>
                    </a:moveTo>
                    <a:cubicBezTo>
                      <a:pt x="1060823" y="369204"/>
                      <a:pt x="1060399" y="383643"/>
                      <a:pt x="1060399" y="398294"/>
                    </a:cubicBezTo>
                    <a:cubicBezTo>
                      <a:pt x="1060399" y="404877"/>
                      <a:pt x="1057851" y="407849"/>
                      <a:pt x="1050844" y="407849"/>
                    </a:cubicBezTo>
                    <a:cubicBezTo>
                      <a:pt x="1027487" y="407637"/>
                      <a:pt x="1004130" y="407637"/>
                      <a:pt x="980986" y="407849"/>
                    </a:cubicBezTo>
                    <a:cubicBezTo>
                      <a:pt x="972705" y="407849"/>
                      <a:pt x="970794" y="403815"/>
                      <a:pt x="971006" y="396596"/>
                    </a:cubicBezTo>
                    <a:cubicBezTo>
                      <a:pt x="971218" y="371115"/>
                      <a:pt x="971218" y="345635"/>
                      <a:pt x="971218" y="320367"/>
                    </a:cubicBezTo>
                    <a:cubicBezTo>
                      <a:pt x="987993" y="318032"/>
                      <a:pt x="1004767" y="319518"/>
                      <a:pt x="1021754" y="319518"/>
                    </a:cubicBezTo>
                    <a:cubicBezTo>
                      <a:pt x="1034069" y="319306"/>
                      <a:pt x="1046385" y="318456"/>
                      <a:pt x="1058488" y="320155"/>
                    </a:cubicBezTo>
                    <a:cubicBezTo>
                      <a:pt x="1062310" y="331621"/>
                      <a:pt x="1059974" y="343300"/>
                      <a:pt x="1060399" y="354766"/>
                    </a:cubicBezTo>
                    <a:close/>
                    <a:moveTo>
                      <a:pt x="1113907" y="362834"/>
                    </a:moveTo>
                    <a:cubicBezTo>
                      <a:pt x="1113907" y="351581"/>
                      <a:pt x="1114119" y="340327"/>
                      <a:pt x="1113907" y="328861"/>
                    </a:cubicBezTo>
                    <a:cubicBezTo>
                      <a:pt x="1113695" y="322703"/>
                      <a:pt x="1116243" y="319943"/>
                      <a:pt x="1122613" y="319943"/>
                    </a:cubicBezTo>
                    <a:cubicBezTo>
                      <a:pt x="1146182" y="320155"/>
                      <a:pt x="1169963" y="320155"/>
                      <a:pt x="1193532" y="319943"/>
                    </a:cubicBezTo>
                    <a:cubicBezTo>
                      <a:pt x="1199903" y="319943"/>
                      <a:pt x="1202451" y="322491"/>
                      <a:pt x="1202451" y="328648"/>
                    </a:cubicBezTo>
                    <a:cubicBezTo>
                      <a:pt x="1202238" y="352005"/>
                      <a:pt x="1202238" y="375150"/>
                      <a:pt x="1202451" y="398507"/>
                    </a:cubicBezTo>
                    <a:cubicBezTo>
                      <a:pt x="1202451" y="404664"/>
                      <a:pt x="1200115" y="407425"/>
                      <a:pt x="1193745" y="407425"/>
                    </a:cubicBezTo>
                    <a:cubicBezTo>
                      <a:pt x="1170176" y="407212"/>
                      <a:pt x="1146394" y="407212"/>
                      <a:pt x="1122825" y="407425"/>
                    </a:cubicBezTo>
                    <a:cubicBezTo>
                      <a:pt x="1116455" y="407425"/>
                      <a:pt x="1113907" y="405089"/>
                      <a:pt x="1113907" y="398719"/>
                    </a:cubicBezTo>
                    <a:cubicBezTo>
                      <a:pt x="1114119" y="386828"/>
                      <a:pt x="1113907" y="374937"/>
                      <a:pt x="1113907" y="362834"/>
                    </a:cubicBezTo>
                    <a:close/>
                    <a:moveTo>
                      <a:pt x="1202238" y="514017"/>
                    </a:moveTo>
                    <a:cubicBezTo>
                      <a:pt x="1202238" y="520599"/>
                      <a:pt x="1199266" y="522510"/>
                      <a:pt x="1193108" y="522510"/>
                    </a:cubicBezTo>
                    <a:cubicBezTo>
                      <a:pt x="1169751" y="522298"/>
                      <a:pt x="1146394" y="522298"/>
                      <a:pt x="1123037" y="522510"/>
                    </a:cubicBezTo>
                    <a:cubicBezTo>
                      <a:pt x="1116243" y="522510"/>
                      <a:pt x="1113695" y="519750"/>
                      <a:pt x="1113695" y="512955"/>
                    </a:cubicBezTo>
                    <a:cubicBezTo>
                      <a:pt x="1113907" y="490023"/>
                      <a:pt x="1113907" y="466878"/>
                      <a:pt x="1113695" y="443946"/>
                    </a:cubicBezTo>
                    <a:cubicBezTo>
                      <a:pt x="1113695" y="436727"/>
                      <a:pt x="1116880" y="434816"/>
                      <a:pt x="1123462" y="435028"/>
                    </a:cubicBezTo>
                    <a:cubicBezTo>
                      <a:pt x="1135140" y="435240"/>
                      <a:pt x="1146819" y="435028"/>
                      <a:pt x="1158497" y="435028"/>
                    </a:cubicBezTo>
                    <a:cubicBezTo>
                      <a:pt x="1170176" y="435028"/>
                      <a:pt x="1181854" y="435240"/>
                      <a:pt x="1193532" y="435028"/>
                    </a:cubicBezTo>
                    <a:cubicBezTo>
                      <a:pt x="1199903" y="434816"/>
                      <a:pt x="1202451" y="437576"/>
                      <a:pt x="1202238" y="443734"/>
                    </a:cubicBezTo>
                    <a:cubicBezTo>
                      <a:pt x="1202238" y="467303"/>
                      <a:pt x="1202238" y="490660"/>
                      <a:pt x="1202238" y="514017"/>
                    </a:cubicBezTo>
                    <a:close/>
                  </a:path>
                </a:pathLst>
              </a:custGeom>
              <a:solidFill>
                <a:srgbClr val="3C9758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A2DCD6-3575-4A4C-AFD0-0AE021C2355D}"/>
                </a:ext>
              </a:extLst>
            </p:cNvPr>
            <p:cNvSpPr/>
            <p:nvPr/>
          </p:nvSpPr>
          <p:spPr>
            <a:xfrm rot="19903871">
              <a:off x="11055071" y="2573085"/>
              <a:ext cx="479293" cy="300647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85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>
            <a:extLst>
              <a:ext uri="{FF2B5EF4-FFF2-40B4-BE49-F238E27FC236}">
                <a16:creationId xmlns:a16="http://schemas.microsoft.com/office/drawing/2014/main" id="{FAA9C227-2351-4497-8E69-22E31BB28979}"/>
              </a:ext>
            </a:extLst>
          </p:cNvPr>
          <p:cNvSpPr/>
          <p:nvPr/>
        </p:nvSpPr>
        <p:spPr>
          <a:xfrm>
            <a:off x="0" y="0"/>
            <a:ext cx="2826845" cy="769441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CE3C-AEAD-495D-9C6E-F365CB468413}"/>
              </a:ext>
            </a:extLst>
          </p:cNvPr>
          <p:cNvSpPr txBox="1"/>
          <p:nvPr/>
        </p:nvSpPr>
        <p:spPr>
          <a:xfrm>
            <a:off x="136133" y="60499"/>
            <a:ext cx="5234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2548_nEWfAH_gp" panose="02000000000000000000" pitchFamily="2" charset="0"/>
              </a:rPr>
              <a:t>การตั้งชื่อตัวแปร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2548_nEWfAH_gp" panose="02000000000000000000" pitchFamily="2" charset="0"/>
            </a:endParaRPr>
          </a:p>
        </p:txBody>
      </p:sp>
      <p:pic>
        <p:nvPicPr>
          <p:cNvPr id="37" name="Picture 36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ACB04B48-07BA-4501-AA82-49CDCBD9A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49" y="890439"/>
            <a:ext cx="9775902" cy="54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>
            <a:extLst>
              <a:ext uri="{FF2B5EF4-FFF2-40B4-BE49-F238E27FC236}">
                <a16:creationId xmlns:a16="http://schemas.microsoft.com/office/drawing/2014/main" id="{FAA9C227-2351-4497-8E69-22E31BB28979}"/>
              </a:ext>
            </a:extLst>
          </p:cNvPr>
          <p:cNvSpPr/>
          <p:nvPr/>
        </p:nvSpPr>
        <p:spPr>
          <a:xfrm>
            <a:off x="686039" y="2065381"/>
            <a:ext cx="2826845" cy="769441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CE3C-AEAD-495D-9C6E-F365CB468413}"/>
              </a:ext>
            </a:extLst>
          </p:cNvPr>
          <p:cNvSpPr txBox="1"/>
          <p:nvPr/>
        </p:nvSpPr>
        <p:spPr>
          <a:xfrm>
            <a:off x="822172" y="2125880"/>
            <a:ext cx="5234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2548_nEWfAH_gp" panose="02000000000000000000" pitchFamily="2" charset="0"/>
              </a:rPr>
              <a:t>การตั้งชื่อตัวแปร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2548_nEWfAH_gp" panose="02000000000000000000" pitchFamily="2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192927D-71DD-40BE-8842-8A3D8B04B717}"/>
              </a:ext>
            </a:extLst>
          </p:cNvPr>
          <p:cNvSpPr txBox="1"/>
          <p:nvPr/>
        </p:nvSpPr>
        <p:spPr>
          <a:xfrm>
            <a:off x="686039" y="3102499"/>
            <a:ext cx="9154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Case Sensitive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130772-C538-4E7C-AE67-E84441586096}"/>
              </a:ext>
            </a:extLst>
          </p:cNvPr>
          <p:cNvGrpSpPr/>
          <p:nvPr/>
        </p:nvGrpSpPr>
        <p:grpSpPr>
          <a:xfrm>
            <a:off x="7122358" y="119613"/>
            <a:ext cx="5069642" cy="3113513"/>
            <a:chOff x="6507335" y="1364938"/>
            <a:chExt cx="5069642" cy="31135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A82D28-E412-4A13-8664-829721C622B7}"/>
                </a:ext>
              </a:extLst>
            </p:cNvPr>
            <p:cNvSpPr/>
            <p:nvPr/>
          </p:nvSpPr>
          <p:spPr>
            <a:xfrm>
              <a:off x="6658029" y="3997592"/>
              <a:ext cx="1999877" cy="1264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25FA7A-049D-4BBA-B354-D905DBE3537C}"/>
                </a:ext>
              </a:extLst>
            </p:cNvPr>
            <p:cNvSpPr/>
            <p:nvPr/>
          </p:nvSpPr>
          <p:spPr>
            <a:xfrm>
              <a:off x="6658029" y="4036079"/>
              <a:ext cx="1999877" cy="495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F08396-5BDA-46BF-8111-7D9308836E9D}"/>
                </a:ext>
              </a:extLst>
            </p:cNvPr>
            <p:cNvSpPr/>
            <p:nvPr/>
          </p:nvSpPr>
          <p:spPr>
            <a:xfrm>
              <a:off x="7496055" y="1364938"/>
              <a:ext cx="3229850" cy="1309780"/>
            </a:xfrm>
            <a:custGeom>
              <a:avLst/>
              <a:gdLst>
                <a:gd name="connsiteX0" fmla="*/ 1461689 w 1460861"/>
                <a:gd name="connsiteY0" fmla="*/ 525423 h 592413"/>
                <a:gd name="connsiteX1" fmla="*/ 1371659 w 1460861"/>
                <a:gd name="connsiteY1" fmla="*/ 591035 h 592413"/>
                <a:gd name="connsiteX2" fmla="*/ 1355947 w 1460861"/>
                <a:gd name="connsiteY2" fmla="*/ 588911 h 592413"/>
                <a:gd name="connsiteX3" fmla="*/ 1014513 w 1460861"/>
                <a:gd name="connsiteY3" fmla="*/ 342178 h 592413"/>
                <a:gd name="connsiteX4" fmla="*/ 742937 w 1460861"/>
                <a:gd name="connsiteY4" fmla="*/ 145557 h 592413"/>
                <a:gd name="connsiteX5" fmla="*/ 719368 w 1460861"/>
                <a:gd name="connsiteY5" fmla="*/ 145344 h 592413"/>
                <a:gd name="connsiteX6" fmla="*/ 107207 w 1460861"/>
                <a:gd name="connsiteY6" fmla="*/ 588487 h 592413"/>
                <a:gd name="connsiteX7" fmla="*/ 86186 w 1460861"/>
                <a:gd name="connsiteY7" fmla="*/ 588274 h 592413"/>
                <a:gd name="connsiteX8" fmla="*/ 4862 w 1460861"/>
                <a:gd name="connsiteY8" fmla="*/ 530519 h 592413"/>
                <a:gd name="connsiteX9" fmla="*/ 3588 w 1460861"/>
                <a:gd name="connsiteY9" fmla="*/ 521177 h 592413"/>
                <a:gd name="connsiteX10" fmla="*/ 174942 w 1460861"/>
                <a:gd name="connsiteY10" fmla="*/ 398022 h 592413"/>
                <a:gd name="connsiteX11" fmla="*/ 312959 w 1460861"/>
                <a:gd name="connsiteY11" fmla="*/ 298225 h 592413"/>
                <a:gd name="connsiteX12" fmla="*/ 488985 w 1460861"/>
                <a:gd name="connsiteY12" fmla="*/ 171037 h 592413"/>
                <a:gd name="connsiteX13" fmla="*/ 642078 w 1460861"/>
                <a:gd name="connsiteY13" fmla="*/ 60410 h 592413"/>
                <a:gd name="connsiteX14" fmla="*/ 718094 w 1460861"/>
                <a:gd name="connsiteY14" fmla="*/ 5203 h 592413"/>
                <a:gd name="connsiteX15" fmla="*/ 741450 w 1460861"/>
                <a:gd name="connsiteY15" fmla="*/ 4991 h 592413"/>
                <a:gd name="connsiteX16" fmla="*/ 945292 w 1460861"/>
                <a:gd name="connsiteY16" fmla="*/ 152351 h 592413"/>
                <a:gd name="connsiteX17" fmla="*/ 1157626 w 1460861"/>
                <a:gd name="connsiteY17" fmla="*/ 306082 h 592413"/>
                <a:gd name="connsiteX18" fmla="*/ 1461689 w 1460861"/>
                <a:gd name="connsiteY18" fmla="*/ 525423 h 59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0861" h="592413">
                  <a:moveTo>
                    <a:pt x="1461689" y="525423"/>
                  </a:moveTo>
                  <a:cubicBezTo>
                    <a:pt x="1430901" y="547718"/>
                    <a:pt x="1400962" y="568952"/>
                    <a:pt x="1371659" y="591035"/>
                  </a:cubicBezTo>
                  <a:cubicBezTo>
                    <a:pt x="1364652" y="596131"/>
                    <a:pt x="1360830" y="592521"/>
                    <a:pt x="1355947" y="588911"/>
                  </a:cubicBezTo>
                  <a:cubicBezTo>
                    <a:pt x="1242135" y="506525"/>
                    <a:pt x="1128324" y="424352"/>
                    <a:pt x="1014513" y="342178"/>
                  </a:cubicBezTo>
                  <a:cubicBezTo>
                    <a:pt x="923846" y="276779"/>
                    <a:pt x="833179" y="211380"/>
                    <a:pt x="742937" y="145557"/>
                  </a:cubicBezTo>
                  <a:cubicBezTo>
                    <a:pt x="734019" y="139187"/>
                    <a:pt x="728710" y="138762"/>
                    <a:pt x="719368" y="145344"/>
                  </a:cubicBezTo>
                  <a:cubicBezTo>
                    <a:pt x="515526" y="293129"/>
                    <a:pt x="311261" y="440702"/>
                    <a:pt x="107207" y="588487"/>
                  </a:cubicBezTo>
                  <a:cubicBezTo>
                    <a:pt x="98926" y="594432"/>
                    <a:pt x="94042" y="594007"/>
                    <a:pt x="86186" y="588274"/>
                  </a:cubicBezTo>
                  <a:cubicBezTo>
                    <a:pt x="59432" y="568527"/>
                    <a:pt x="32041" y="549629"/>
                    <a:pt x="4862" y="530519"/>
                  </a:cubicBezTo>
                  <a:cubicBezTo>
                    <a:pt x="403" y="527334"/>
                    <a:pt x="-2782" y="525636"/>
                    <a:pt x="3588" y="521177"/>
                  </a:cubicBezTo>
                  <a:cubicBezTo>
                    <a:pt x="60706" y="480196"/>
                    <a:pt x="117824" y="439215"/>
                    <a:pt x="174942" y="398022"/>
                  </a:cubicBezTo>
                  <a:cubicBezTo>
                    <a:pt x="221019" y="364898"/>
                    <a:pt x="266883" y="331562"/>
                    <a:pt x="312959" y="298225"/>
                  </a:cubicBezTo>
                  <a:cubicBezTo>
                    <a:pt x="371564" y="255758"/>
                    <a:pt x="430380" y="213504"/>
                    <a:pt x="488985" y="171037"/>
                  </a:cubicBezTo>
                  <a:cubicBezTo>
                    <a:pt x="539945" y="134091"/>
                    <a:pt x="591118" y="97357"/>
                    <a:pt x="642078" y="60410"/>
                  </a:cubicBezTo>
                  <a:cubicBezTo>
                    <a:pt x="667558" y="42150"/>
                    <a:pt x="693463" y="24314"/>
                    <a:pt x="718094" y="5203"/>
                  </a:cubicBezTo>
                  <a:cubicBezTo>
                    <a:pt x="727224" y="-2016"/>
                    <a:pt x="732745" y="-1379"/>
                    <a:pt x="741450" y="4991"/>
                  </a:cubicBezTo>
                  <a:cubicBezTo>
                    <a:pt x="809185" y="54465"/>
                    <a:pt x="877345" y="103302"/>
                    <a:pt x="945292" y="152351"/>
                  </a:cubicBezTo>
                  <a:cubicBezTo>
                    <a:pt x="1016211" y="203524"/>
                    <a:pt x="1086919" y="254909"/>
                    <a:pt x="1157626" y="306082"/>
                  </a:cubicBezTo>
                  <a:cubicBezTo>
                    <a:pt x="1258697" y="378700"/>
                    <a:pt x="1359556" y="451531"/>
                    <a:pt x="1461689" y="525423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2EA0C8-8734-48A0-9C12-EC0320C3AF96}"/>
                </a:ext>
              </a:extLst>
            </p:cNvPr>
            <p:cNvSpPr/>
            <p:nvPr/>
          </p:nvSpPr>
          <p:spPr>
            <a:xfrm>
              <a:off x="6679931" y="4229641"/>
              <a:ext cx="981160" cy="248810"/>
            </a:xfrm>
            <a:custGeom>
              <a:avLst/>
              <a:gdLst>
                <a:gd name="connsiteX0" fmla="*/ 42753 w 443779"/>
                <a:gd name="connsiteY0" fmla="*/ 1978 h 112537"/>
                <a:gd name="connsiteX1" fmla="*/ 104967 w 443779"/>
                <a:gd name="connsiteY1" fmla="*/ 71411 h 112537"/>
                <a:gd name="connsiteX2" fmla="*/ 179496 w 443779"/>
                <a:gd name="connsiteY2" fmla="*/ 16841 h 112537"/>
                <a:gd name="connsiteX3" fmla="*/ 183106 w 443779"/>
                <a:gd name="connsiteY3" fmla="*/ 1129 h 112537"/>
                <a:gd name="connsiteX4" fmla="*/ 262094 w 443779"/>
                <a:gd name="connsiteY4" fmla="*/ 704 h 112537"/>
                <a:gd name="connsiteX5" fmla="*/ 263580 w 443779"/>
                <a:gd name="connsiteY5" fmla="*/ 1978 h 112537"/>
                <a:gd name="connsiteX6" fmla="*/ 313691 w 443779"/>
                <a:gd name="connsiteY6" fmla="*/ 69076 h 112537"/>
                <a:gd name="connsiteX7" fmla="*/ 392680 w 443779"/>
                <a:gd name="connsiteY7" fmla="*/ 36588 h 112537"/>
                <a:gd name="connsiteX8" fmla="*/ 403934 w 443779"/>
                <a:gd name="connsiteY8" fmla="*/ 1129 h 112537"/>
                <a:gd name="connsiteX9" fmla="*/ 444065 w 443779"/>
                <a:gd name="connsiteY9" fmla="*/ 2403 h 112537"/>
                <a:gd name="connsiteX10" fmla="*/ 375481 w 443779"/>
                <a:gd name="connsiteY10" fmla="*/ 103474 h 112537"/>
                <a:gd name="connsiteX11" fmla="*/ 236402 w 443779"/>
                <a:gd name="connsiteY11" fmla="*/ 56336 h 112537"/>
                <a:gd name="connsiteX12" fmla="*/ 222388 w 443779"/>
                <a:gd name="connsiteY12" fmla="*/ 22362 h 112537"/>
                <a:gd name="connsiteX13" fmla="*/ 218990 w 443779"/>
                <a:gd name="connsiteY13" fmla="*/ 29369 h 112537"/>
                <a:gd name="connsiteX14" fmla="*/ 124289 w 443779"/>
                <a:gd name="connsiteY14" fmla="*/ 111330 h 112537"/>
                <a:gd name="connsiteX15" fmla="*/ 7717 w 443779"/>
                <a:gd name="connsiteY15" fmla="*/ 39136 h 112537"/>
                <a:gd name="connsiteX16" fmla="*/ 498 w 443779"/>
                <a:gd name="connsiteY16" fmla="*/ 8773 h 112537"/>
                <a:gd name="connsiteX17" fmla="*/ 2409 w 443779"/>
                <a:gd name="connsiteY17" fmla="*/ 1129 h 112537"/>
                <a:gd name="connsiteX18" fmla="*/ 42753 w 443779"/>
                <a:gd name="connsiteY18" fmla="*/ 1978 h 11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3779" h="112537">
                  <a:moveTo>
                    <a:pt x="42753" y="1978"/>
                  </a:moveTo>
                  <a:cubicBezTo>
                    <a:pt x="43177" y="38075"/>
                    <a:pt x="69294" y="67165"/>
                    <a:pt x="104967" y="71411"/>
                  </a:cubicBezTo>
                  <a:cubicBezTo>
                    <a:pt x="132995" y="74809"/>
                    <a:pt x="173763" y="52089"/>
                    <a:pt x="179496" y="16841"/>
                  </a:cubicBezTo>
                  <a:cubicBezTo>
                    <a:pt x="180345" y="11745"/>
                    <a:pt x="179496" y="5800"/>
                    <a:pt x="183106" y="1129"/>
                  </a:cubicBezTo>
                  <a:cubicBezTo>
                    <a:pt x="209435" y="-570"/>
                    <a:pt x="235765" y="704"/>
                    <a:pt x="262094" y="704"/>
                  </a:cubicBezTo>
                  <a:cubicBezTo>
                    <a:pt x="262519" y="704"/>
                    <a:pt x="263156" y="1553"/>
                    <a:pt x="263580" y="1978"/>
                  </a:cubicBezTo>
                  <a:cubicBezTo>
                    <a:pt x="264005" y="33191"/>
                    <a:pt x="285239" y="61432"/>
                    <a:pt x="313691" y="69076"/>
                  </a:cubicBezTo>
                  <a:cubicBezTo>
                    <a:pt x="343843" y="76932"/>
                    <a:pt x="376967" y="63555"/>
                    <a:pt x="392680" y="36588"/>
                  </a:cubicBezTo>
                  <a:cubicBezTo>
                    <a:pt x="399050" y="25759"/>
                    <a:pt x="401386" y="13444"/>
                    <a:pt x="403934" y="1129"/>
                  </a:cubicBezTo>
                  <a:cubicBezTo>
                    <a:pt x="417311" y="492"/>
                    <a:pt x="430900" y="-1632"/>
                    <a:pt x="444065" y="2403"/>
                  </a:cubicBezTo>
                  <a:cubicBezTo>
                    <a:pt x="440455" y="49116"/>
                    <a:pt x="419009" y="83727"/>
                    <a:pt x="375481" y="103474"/>
                  </a:cubicBezTo>
                  <a:cubicBezTo>
                    <a:pt x="324096" y="126831"/>
                    <a:pt x="262306" y="104323"/>
                    <a:pt x="236402" y="56336"/>
                  </a:cubicBezTo>
                  <a:cubicBezTo>
                    <a:pt x="230456" y="45507"/>
                    <a:pt x="227696" y="33616"/>
                    <a:pt x="222388" y="22362"/>
                  </a:cubicBezTo>
                  <a:cubicBezTo>
                    <a:pt x="220052" y="24273"/>
                    <a:pt x="219840" y="27033"/>
                    <a:pt x="218990" y="29369"/>
                  </a:cubicBezTo>
                  <a:cubicBezTo>
                    <a:pt x="204764" y="76720"/>
                    <a:pt x="172914" y="104111"/>
                    <a:pt x="124289" y="111330"/>
                  </a:cubicBezTo>
                  <a:cubicBezTo>
                    <a:pt x="70356" y="119399"/>
                    <a:pt x="23430" y="84364"/>
                    <a:pt x="7717" y="39136"/>
                  </a:cubicBezTo>
                  <a:cubicBezTo>
                    <a:pt x="4320" y="29157"/>
                    <a:pt x="3683" y="18752"/>
                    <a:pt x="498" y="8773"/>
                  </a:cubicBezTo>
                  <a:cubicBezTo>
                    <a:pt x="-351" y="6437"/>
                    <a:pt x="-351" y="3040"/>
                    <a:pt x="2409" y="1129"/>
                  </a:cubicBezTo>
                  <a:cubicBezTo>
                    <a:pt x="15998" y="279"/>
                    <a:pt x="29375" y="-995"/>
                    <a:pt x="42753" y="1978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941EF-4A0B-4C19-BB13-CCCA6DFFE61D}"/>
                </a:ext>
              </a:extLst>
            </p:cNvPr>
            <p:cNvSpPr/>
            <p:nvPr/>
          </p:nvSpPr>
          <p:spPr>
            <a:xfrm>
              <a:off x="7671113" y="4229665"/>
              <a:ext cx="976466" cy="244117"/>
            </a:xfrm>
            <a:custGeom>
              <a:avLst/>
              <a:gdLst>
                <a:gd name="connsiteX0" fmla="*/ 441656 w 441655"/>
                <a:gd name="connsiteY0" fmla="*/ 1755 h 110413"/>
                <a:gd name="connsiteX1" fmla="*/ 346318 w 441655"/>
                <a:gd name="connsiteY1" fmla="*/ 111319 h 110413"/>
                <a:gd name="connsiteX2" fmla="*/ 221677 w 441655"/>
                <a:gd name="connsiteY2" fmla="*/ 20865 h 110413"/>
                <a:gd name="connsiteX3" fmla="*/ 81961 w 441655"/>
                <a:gd name="connsiteY3" fmla="*/ 108347 h 110413"/>
                <a:gd name="connsiteX4" fmla="*/ 0 w 441655"/>
                <a:gd name="connsiteY4" fmla="*/ 4303 h 110413"/>
                <a:gd name="connsiteX5" fmla="*/ 5521 w 441655"/>
                <a:gd name="connsiteY5" fmla="*/ 481 h 110413"/>
                <a:gd name="connsiteX6" fmla="*/ 40131 w 441655"/>
                <a:gd name="connsiteY6" fmla="*/ 1330 h 110413"/>
                <a:gd name="connsiteX7" fmla="*/ 56481 w 441655"/>
                <a:gd name="connsiteY7" fmla="*/ 45071 h 110413"/>
                <a:gd name="connsiteX8" fmla="*/ 151395 w 441655"/>
                <a:gd name="connsiteY8" fmla="*/ 57599 h 110413"/>
                <a:gd name="connsiteX9" fmla="*/ 180484 w 441655"/>
                <a:gd name="connsiteY9" fmla="*/ 2392 h 110413"/>
                <a:gd name="connsiteX10" fmla="*/ 181758 w 441655"/>
                <a:gd name="connsiteY10" fmla="*/ 693 h 110413"/>
                <a:gd name="connsiteX11" fmla="*/ 260959 w 441655"/>
                <a:gd name="connsiteY11" fmla="*/ 1330 h 110413"/>
                <a:gd name="connsiteX12" fmla="*/ 277097 w 441655"/>
                <a:gd name="connsiteY12" fmla="*/ 45071 h 110413"/>
                <a:gd name="connsiteX13" fmla="*/ 372010 w 441655"/>
                <a:gd name="connsiteY13" fmla="*/ 57387 h 110413"/>
                <a:gd name="connsiteX14" fmla="*/ 401100 w 441655"/>
                <a:gd name="connsiteY14" fmla="*/ 2392 h 110413"/>
                <a:gd name="connsiteX15" fmla="*/ 441656 w 441655"/>
                <a:gd name="connsiteY15" fmla="*/ 1755 h 11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1655" h="110413">
                  <a:moveTo>
                    <a:pt x="441656" y="1755"/>
                  </a:moveTo>
                  <a:cubicBezTo>
                    <a:pt x="444416" y="54414"/>
                    <a:pt x="399401" y="103888"/>
                    <a:pt x="346318" y="111319"/>
                  </a:cubicBezTo>
                  <a:cubicBezTo>
                    <a:pt x="292385" y="118964"/>
                    <a:pt x="236753" y="84990"/>
                    <a:pt x="221677" y="20865"/>
                  </a:cubicBezTo>
                  <a:cubicBezTo>
                    <a:pt x="198533" y="88175"/>
                    <a:pt x="154367" y="123635"/>
                    <a:pt x="81961" y="108347"/>
                  </a:cubicBezTo>
                  <a:cubicBezTo>
                    <a:pt x="33337" y="97942"/>
                    <a:pt x="849" y="52078"/>
                    <a:pt x="0" y="4303"/>
                  </a:cubicBezTo>
                  <a:cubicBezTo>
                    <a:pt x="849" y="1542"/>
                    <a:pt x="2760" y="268"/>
                    <a:pt x="5521" y="481"/>
                  </a:cubicBezTo>
                  <a:cubicBezTo>
                    <a:pt x="16987" y="905"/>
                    <a:pt x="28665" y="-793"/>
                    <a:pt x="40131" y="1330"/>
                  </a:cubicBezTo>
                  <a:cubicBezTo>
                    <a:pt x="43104" y="16831"/>
                    <a:pt x="45864" y="31906"/>
                    <a:pt x="56481" y="45071"/>
                  </a:cubicBezTo>
                  <a:cubicBezTo>
                    <a:pt x="78776" y="72462"/>
                    <a:pt x="118695" y="81380"/>
                    <a:pt x="151395" y="57599"/>
                  </a:cubicBezTo>
                  <a:cubicBezTo>
                    <a:pt x="170505" y="43585"/>
                    <a:pt x="178149" y="24687"/>
                    <a:pt x="180484" y="2392"/>
                  </a:cubicBezTo>
                  <a:cubicBezTo>
                    <a:pt x="180909" y="1755"/>
                    <a:pt x="181334" y="693"/>
                    <a:pt x="181758" y="693"/>
                  </a:cubicBezTo>
                  <a:cubicBezTo>
                    <a:pt x="208088" y="905"/>
                    <a:pt x="234630" y="-793"/>
                    <a:pt x="260959" y="1330"/>
                  </a:cubicBezTo>
                  <a:cubicBezTo>
                    <a:pt x="263720" y="16831"/>
                    <a:pt x="266692" y="31906"/>
                    <a:pt x="277097" y="45071"/>
                  </a:cubicBezTo>
                  <a:cubicBezTo>
                    <a:pt x="300453" y="74373"/>
                    <a:pt x="341646" y="79682"/>
                    <a:pt x="372010" y="57387"/>
                  </a:cubicBezTo>
                  <a:cubicBezTo>
                    <a:pt x="390908" y="43372"/>
                    <a:pt x="399401" y="24899"/>
                    <a:pt x="401100" y="2392"/>
                  </a:cubicBezTo>
                  <a:cubicBezTo>
                    <a:pt x="414902" y="-1218"/>
                    <a:pt x="428279" y="-156"/>
                    <a:pt x="441656" y="1755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D5DDA9-9C12-497F-9FAC-93EDDE568160}"/>
                </a:ext>
              </a:extLst>
            </p:cNvPr>
            <p:cNvSpPr/>
            <p:nvPr/>
          </p:nvSpPr>
          <p:spPr>
            <a:xfrm>
              <a:off x="6651927" y="3190418"/>
              <a:ext cx="1436532" cy="699489"/>
            </a:xfrm>
            <a:custGeom>
              <a:avLst/>
              <a:gdLst>
                <a:gd name="connsiteX0" fmla="*/ 526590 w 649743"/>
                <a:gd name="connsiteY0" fmla="*/ 212 h 316378"/>
                <a:gd name="connsiteX1" fmla="*/ 511089 w 649743"/>
                <a:gd name="connsiteY1" fmla="*/ 2123 h 316378"/>
                <a:gd name="connsiteX2" fmla="*/ 19747 w 649743"/>
                <a:gd name="connsiteY2" fmla="*/ 2123 h 316378"/>
                <a:gd name="connsiteX3" fmla="*/ 2336 w 649743"/>
                <a:gd name="connsiteY3" fmla="*/ 19535 h 316378"/>
                <a:gd name="connsiteX4" fmla="*/ 2336 w 649743"/>
                <a:gd name="connsiteY4" fmla="*/ 299816 h 316378"/>
                <a:gd name="connsiteX5" fmla="*/ 16987 w 649743"/>
                <a:gd name="connsiteY5" fmla="*/ 314680 h 316378"/>
                <a:gd name="connsiteX6" fmla="*/ 633606 w 649743"/>
                <a:gd name="connsiteY6" fmla="*/ 314680 h 316378"/>
                <a:gd name="connsiteX7" fmla="*/ 648682 w 649743"/>
                <a:gd name="connsiteY7" fmla="*/ 299180 h 316378"/>
                <a:gd name="connsiteX8" fmla="*/ 648682 w 649743"/>
                <a:gd name="connsiteY8" fmla="*/ 19959 h 316378"/>
                <a:gd name="connsiteX9" fmla="*/ 649956 w 649743"/>
                <a:gd name="connsiteY9" fmla="*/ 4247 h 316378"/>
                <a:gd name="connsiteX10" fmla="*/ 650168 w 649743"/>
                <a:gd name="connsiteY10" fmla="*/ 303638 h 316378"/>
                <a:gd name="connsiteX11" fmla="*/ 636367 w 649743"/>
                <a:gd name="connsiteY11" fmla="*/ 316803 h 316378"/>
                <a:gd name="connsiteX12" fmla="*/ 13377 w 649743"/>
                <a:gd name="connsiteY12" fmla="*/ 316803 h 316378"/>
                <a:gd name="connsiteX13" fmla="*/ 0 w 649743"/>
                <a:gd name="connsiteY13" fmla="*/ 303002 h 316378"/>
                <a:gd name="connsiteX14" fmla="*/ 212 w 649743"/>
                <a:gd name="connsiteY14" fmla="*/ 14226 h 316378"/>
                <a:gd name="connsiteX15" fmla="*/ 14863 w 649743"/>
                <a:gd name="connsiteY15" fmla="*/ 0 h 316378"/>
                <a:gd name="connsiteX16" fmla="*/ 526590 w 649743"/>
                <a:gd name="connsiteY16" fmla="*/ 212 h 3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743" h="316378">
                  <a:moveTo>
                    <a:pt x="526590" y="212"/>
                  </a:moveTo>
                  <a:cubicBezTo>
                    <a:pt x="521706" y="3397"/>
                    <a:pt x="516185" y="2123"/>
                    <a:pt x="511089" y="2123"/>
                  </a:cubicBezTo>
                  <a:cubicBezTo>
                    <a:pt x="347379" y="2123"/>
                    <a:pt x="183457" y="2123"/>
                    <a:pt x="19747" y="2123"/>
                  </a:cubicBezTo>
                  <a:cubicBezTo>
                    <a:pt x="2336" y="2123"/>
                    <a:pt x="2336" y="2123"/>
                    <a:pt x="2336" y="19535"/>
                  </a:cubicBezTo>
                  <a:cubicBezTo>
                    <a:pt x="2336" y="112962"/>
                    <a:pt x="2336" y="206389"/>
                    <a:pt x="2336" y="299816"/>
                  </a:cubicBezTo>
                  <a:cubicBezTo>
                    <a:pt x="2336" y="314680"/>
                    <a:pt x="2336" y="314680"/>
                    <a:pt x="16987" y="314680"/>
                  </a:cubicBezTo>
                  <a:cubicBezTo>
                    <a:pt x="222527" y="314680"/>
                    <a:pt x="428066" y="314680"/>
                    <a:pt x="633606" y="314680"/>
                  </a:cubicBezTo>
                  <a:cubicBezTo>
                    <a:pt x="648682" y="314680"/>
                    <a:pt x="648682" y="314680"/>
                    <a:pt x="648682" y="299180"/>
                  </a:cubicBezTo>
                  <a:cubicBezTo>
                    <a:pt x="648682" y="206177"/>
                    <a:pt x="648682" y="113174"/>
                    <a:pt x="648682" y="19959"/>
                  </a:cubicBezTo>
                  <a:cubicBezTo>
                    <a:pt x="648682" y="14651"/>
                    <a:pt x="648045" y="9343"/>
                    <a:pt x="649956" y="4247"/>
                  </a:cubicBezTo>
                  <a:cubicBezTo>
                    <a:pt x="649956" y="104044"/>
                    <a:pt x="649956" y="203841"/>
                    <a:pt x="650168" y="303638"/>
                  </a:cubicBezTo>
                  <a:cubicBezTo>
                    <a:pt x="650168" y="314043"/>
                    <a:pt x="646346" y="316803"/>
                    <a:pt x="636367" y="316803"/>
                  </a:cubicBezTo>
                  <a:cubicBezTo>
                    <a:pt x="428703" y="316591"/>
                    <a:pt x="221040" y="316591"/>
                    <a:pt x="13377" y="316803"/>
                  </a:cubicBezTo>
                  <a:cubicBezTo>
                    <a:pt x="2973" y="316803"/>
                    <a:pt x="0" y="312981"/>
                    <a:pt x="0" y="303002"/>
                  </a:cubicBezTo>
                  <a:cubicBezTo>
                    <a:pt x="212" y="206814"/>
                    <a:pt x="212" y="110626"/>
                    <a:pt x="212" y="14226"/>
                  </a:cubicBezTo>
                  <a:cubicBezTo>
                    <a:pt x="212" y="637"/>
                    <a:pt x="849" y="0"/>
                    <a:pt x="14863" y="0"/>
                  </a:cubicBezTo>
                  <a:cubicBezTo>
                    <a:pt x="185580" y="0"/>
                    <a:pt x="356085" y="0"/>
                    <a:pt x="526590" y="21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5AA845-B77B-45B4-AA77-3F53DBFE136D}"/>
                </a:ext>
              </a:extLst>
            </p:cNvPr>
            <p:cNvSpPr/>
            <p:nvPr/>
          </p:nvSpPr>
          <p:spPr>
            <a:xfrm>
              <a:off x="7827381" y="4232679"/>
              <a:ext cx="173699" cy="89197"/>
            </a:xfrm>
            <a:custGeom>
              <a:avLst/>
              <a:gdLst>
                <a:gd name="connsiteX0" fmla="*/ 80077 w 78563"/>
                <a:gd name="connsiteY0" fmla="*/ 8036 h 40343"/>
                <a:gd name="connsiteX1" fmla="*/ 71159 w 78563"/>
                <a:gd name="connsiteY1" fmla="*/ 26722 h 40343"/>
                <a:gd name="connsiteX2" fmla="*/ 36549 w 78563"/>
                <a:gd name="connsiteY2" fmla="*/ 41373 h 40343"/>
                <a:gd name="connsiteX3" fmla="*/ 1513 w 78563"/>
                <a:gd name="connsiteY3" fmla="*/ 11858 h 40343"/>
                <a:gd name="connsiteX4" fmla="*/ 3425 w 78563"/>
                <a:gd name="connsiteY4" fmla="*/ 1029 h 40343"/>
                <a:gd name="connsiteX5" fmla="*/ 16165 w 78563"/>
                <a:gd name="connsiteY5" fmla="*/ 6550 h 40343"/>
                <a:gd name="connsiteX6" fmla="*/ 39946 w 78563"/>
                <a:gd name="connsiteY6" fmla="*/ 25448 h 40343"/>
                <a:gd name="connsiteX7" fmla="*/ 65002 w 78563"/>
                <a:gd name="connsiteY7" fmla="*/ 6125 h 40343"/>
                <a:gd name="connsiteX8" fmla="*/ 76043 w 78563"/>
                <a:gd name="connsiteY8" fmla="*/ 604 h 40343"/>
                <a:gd name="connsiteX9" fmla="*/ 80077 w 78563"/>
                <a:gd name="connsiteY9" fmla="*/ 8036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63" h="40343">
                  <a:moveTo>
                    <a:pt x="80077" y="8036"/>
                  </a:moveTo>
                  <a:cubicBezTo>
                    <a:pt x="79016" y="15043"/>
                    <a:pt x="76255" y="21838"/>
                    <a:pt x="71159" y="26722"/>
                  </a:cubicBezTo>
                  <a:cubicBezTo>
                    <a:pt x="61604" y="36064"/>
                    <a:pt x="50350" y="43496"/>
                    <a:pt x="36549" y="41373"/>
                  </a:cubicBezTo>
                  <a:cubicBezTo>
                    <a:pt x="19350" y="38825"/>
                    <a:pt x="6822" y="29270"/>
                    <a:pt x="1513" y="11858"/>
                  </a:cubicBezTo>
                  <a:cubicBezTo>
                    <a:pt x="240" y="7824"/>
                    <a:pt x="-1884" y="3152"/>
                    <a:pt x="3425" y="1029"/>
                  </a:cubicBezTo>
                  <a:cubicBezTo>
                    <a:pt x="8733" y="-1094"/>
                    <a:pt x="14041" y="-245"/>
                    <a:pt x="16165" y="6550"/>
                  </a:cubicBezTo>
                  <a:cubicBezTo>
                    <a:pt x="19987" y="18016"/>
                    <a:pt x="27206" y="25872"/>
                    <a:pt x="39946" y="25448"/>
                  </a:cubicBezTo>
                  <a:cubicBezTo>
                    <a:pt x="52474" y="25235"/>
                    <a:pt x="60755" y="17804"/>
                    <a:pt x="65002" y="6125"/>
                  </a:cubicBezTo>
                  <a:cubicBezTo>
                    <a:pt x="66913" y="817"/>
                    <a:pt x="70947" y="-457"/>
                    <a:pt x="76043" y="604"/>
                  </a:cubicBezTo>
                  <a:cubicBezTo>
                    <a:pt x="79865" y="1241"/>
                    <a:pt x="79865" y="4639"/>
                    <a:pt x="80077" y="803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11C935-338E-40C8-AF94-4AFEE1757169}"/>
                </a:ext>
              </a:extLst>
            </p:cNvPr>
            <p:cNvSpPr/>
            <p:nvPr/>
          </p:nvSpPr>
          <p:spPr>
            <a:xfrm>
              <a:off x="6837691" y="4232126"/>
              <a:ext cx="178393" cy="89197"/>
            </a:xfrm>
            <a:custGeom>
              <a:avLst/>
              <a:gdLst>
                <a:gd name="connsiteX0" fmla="*/ 40407 w 80687"/>
                <a:gd name="connsiteY0" fmla="*/ 42260 h 40343"/>
                <a:gd name="connsiteX1" fmla="*/ 1337 w 80687"/>
                <a:gd name="connsiteY1" fmla="*/ 9348 h 40343"/>
                <a:gd name="connsiteX2" fmla="*/ 3461 w 80687"/>
                <a:gd name="connsiteY2" fmla="*/ 854 h 40343"/>
                <a:gd name="connsiteX3" fmla="*/ 15988 w 80687"/>
                <a:gd name="connsiteY3" fmla="*/ 4889 h 40343"/>
                <a:gd name="connsiteX4" fmla="*/ 17687 w 80687"/>
                <a:gd name="connsiteY4" fmla="*/ 9772 h 40343"/>
                <a:gd name="connsiteX5" fmla="*/ 40407 w 80687"/>
                <a:gd name="connsiteY5" fmla="*/ 25485 h 40343"/>
                <a:gd name="connsiteX6" fmla="*/ 64188 w 80687"/>
                <a:gd name="connsiteY6" fmla="*/ 9135 h 40343"/>
                <a:gd name="connsiteX7" fmla="*/ 67373 w 80687"/>
                <a:gd name="connsiteY7" fmla="*/ 1491 h 40343"/>
                <a:gd name="connsiteX8" fmla="*/ 78627 w 80687"/>
                <a:gd name="connsiteY8" fmla="*/ 1067 h 40343"/>
                <a:gd name="connsiteX9" fmla="*/ 79901 w 80687"/>
                <a:gd name="connsiteY9" fmla="*/ 9348 h 40343"/>
                <a:gd name="connsiteX10" fmla="*/ 40407 w 80687"/>
                <a:gd name="connsiteY10" fmla="*/ 4226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687" h="40343">
                  <a:moveTo>
                    <a:pt x="40407" y="42260"/>
                  </a:moveTo>
                  <a:cubicBezTo>
                    <a:pt x="21084" y="40136"/>
                    <a:pt x="5159" y="27609"/>
                    <a:pt x="1337" y="9348"/>
                  </a:cubicBezTo>
                  <a:cubicBezTo>
                    <a:pt x="700" y="6163"/>
                    <a:pt x="-2272" y="1916"/>
                    <a:pt x="3461" y="854"/>
                  </a:cubicBezTo>
                  <a:cubicBezTo>
                    <a:pt x="7920" y="5"/>
                    <a:pt x="13653" y="-1694"/>
                    <a:pt x="15988" y="4889"/>
                  </a:cubicBezTo>
                  <a:cubicBezTo>
                    <a:pt x="16625" y="6587"/>
                    <a:pt x="17050" y="8286"/>
                    <a:pt x="17687" y="9772"/>
                  </a:cubicBezTo>
                  <a:cubicBezTo>
                    <a:pt x="21721" y="20177"/>
                    <a:pt x="29365" y="25697"/>
                    <a:pt x="40407" y="25485"/>
                  </a:cubicBezTo>
                  <a:cubicBezTo>
                    <a:pt x="51448" y="25060"/>
                    <a:pt x="59729" y="19752"/>
                    <a:pt x="64188" y="9135"/>
                  </a:cubicBezTo>
                  <a:cubicBezTo>
                    <a:pt x="65250" y="6587"/>
                    <a:pt x="64401" y="2978"/>
                    <a:pt x="67373" y="1491"/>
                  </a:cubicBezTo>
                  <a:cubicBezTo>
                    <a:pt x="70983" y="-420"/>
                    <a:pt x="75017" y="-420"/>
                    <a:pt x="78627" y="1067"/>
                  </a:cubicBezTo>
                  <a:cubicBezTo>
                    <a:pt x="82874" y="2765"/>
                    <a:pt x="80538" y="6587"/>
                    <a:pt x="79901" y="9348"/>
                  </a:cubicBezTo>
                  <a:cubicBezTo>
                    <a:pt x="76079" y="28882"/>
                    <a:pt x="58455" y="39711"/>
                    <a:pt x="40407" y="4226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794EDD-FFB8-4FCC-820F-6BA253704207}"/>
                </a:ext>
              </a:extLst>
            </p:cNvPr>
            <p:cNvSpPr/>
            <p:nvPr/>
          </p:nvSpPr>
          <p:spPr>
            <a:xfrm>
              <a:off x="7325217" y="4232745"/>
              <a:ext cx="178393" cy="89197"/>
            </a:xfrm>
            <a:custGeom>
              <a:avLst/>
              <a:gdLst>
                <a:gd name="connsiteX0" fmla="*/ 8239 w 80687"/>
                <a:gd name="connsiteY0" fmla="*/ 150 h 40343"/>
                <a:gd name="connsiteX1" fmla="*/ 16733 w 80687"/>
                <a:gd name="connsiteY1" fmla="*/ 6733 h 40343"/>
                <a:gd name="connsiteX2" fmla="*/ 40514 w 80687"/>
                <a:gd name="connsiteY2" fmla="*/ 25418 h 40343"/>
                <a:gd name="connsiteX3" fmla="*/ 64933 w 80687"/>
                <a:gd name="connsiteY3" fmla="*/ 5883 h 40343"/>
                <a:gd name="connsiteX4" fmla="*/ 76611 w 80687"/>
                <a:gd name="connsiteY4" fmla="*/ 363 h 40343"/>
                <a:gd name="connsiteX5" fmla="*/ 79796 w 80687"/>
                <a:gd name="connsiteY5" fmla="*/ 10342 h 40343"/>
                <a:gd name="connsiteX6" fmla="*/ 40514 w 80687"/>
                <a:gd name="connsiteY6" fmla="*/ 41768 h 40343"/>
                <a:gd name="connsiteX7" fmla="*/ 171 w 80687"/>
                <a:gd name="connsiteY7" fmla="*/ 7157 h 40343"/>
                <a:gd name="connsiteX8" fmla="*/ 8239 w 80687"/>
                <a:gd name="connsiteY8" fmla="*/ 15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87" h="40343">
                  <a:moveTo>
                    <a:pt x="8239" y="150"/>
                  </a:moveTo>
                  <a:cubicBezTo>
                    <a:pt x="12699" y="-274"/>
                    <a:pt x="15247" y="1636"/>
                    <a:pt x="16733" y="6733"/>
                  </a:cubicBezTo>
                  <a:cubicBezTo>
                    <a:pt x="20130" y="18411"/>
                    <a:pt x="27987" y="25206"/>
                    <a:pt x="40514" y="25418"/>
                  </a:cubicBezTo>
                  <a:cubicBezTo>
                    <a:pt x="51343" y="25630"/>
                    <a:pt x="60686" y="18623"/>
                    <a:pt x="64933" y="5883"/>
                  </a:cubicBezTo>
                  <a:cubicBezTo>
                    <a:pt x="67268" y="-1336"/>
                    <a:pt x="71940" y="-62"/>
                    <a:pt x="76611" y="363"/>
                  </a:cubicBezTo>
                  <a:cubicBezTo>
                    <a:pt x="83831" y="1212"/>
                    <a:pt x="80646" y="6733"/>
                    <a:pt x="79796" y="10342"/>
                  </a:cubicBezTo>
                  <a:cubicBezTo>
                    <a:pt x="75125" y="30089"/>
                    <a:pt x="57713" y="40706"/>
                    <a:pt x="40514" y="41768"/>
                  </a:cubicBezTo>
                  <a:cubicBezTo>
                    <a:pt x="23103" y="42829"/>
                    <a:pt x="2719" y="23932"/>
                    <a:pt x="171" y="7157"/>
                  </a:cubicBezTo>
                  <a:cubicBezTo>
                    <a:pt x="-891" y="575"/>
                    <a:pt x="3143" y="150"/>
                    <a:pt x="8239" y="1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873DBB-248C-41E2-9AD5-CD18FC52A984}"/>
                </a:ext>
              </a:extLst>
            </p:cNvPr>
            <p:cNvSpPr/>
            <p:nvPr/>
          </p:nvSpPr>
          <p:spPr>
            <a:xfrm>
              <a:off x="8315853" y="4232745"/>
              <a:ext cx="173699" cy="89197"/>
            </a:xfrm>
            <a:custGeom>
              <a:avLst/>
              <a:gdLst>
                <a:gd name="connsiteX0" fmla="*/ 38777 w 78563"/>
                <a:gd name="connsiteY0" fmla="*/ 41980 h 40343"/>
                <a:gd name="connsiteX1" fmla="*/ 344 w 78563"/>
                <a:gd name="connsiteY1" fmla="*/ 9281 h 40343"/>
                <a:gd name="connsiteX2" fmla="*/ 3954 w 78563"/>
                <a:gd name="connsiteY2" fmla="*/ 575 h 40343"/>
                <a:gd name="connsiteX3" fmla="*/ 14995 w 78563"/>
                <a:gd name="connsiteY3" fmla="*/ 4185 h 40343"/>
                <a:gd name="connsiteX4" fmla="*/ 65318 w 78563"/>
                <a:gd name="connsiteY4" fmla="*/ 4397 h 40343"/>
                <a:gd name="connsiteX5" fmla="*/ 76147 w 78563"/>
                <a:gd name="connsiteY5" fmla="*/ 787 h 40343"/>
                <a:gd name="connsiteX6" fmla="*/ 79332 w 78563"/>
                <a:gd name="connsiteY6" fmla="*/ 10555 h 40343"/>
                <a:gd name="connsiteX7" fmla="*/ 38777 w 78563"/>
                <a:gd name="connsiteY7" fmla="*/ 4198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63" h="40343">
                  <a:moveTo>
                    <a:pt x="38777" y="41980"/>
                  </a:moveTo>
                  <a:cubicBezTo>
                    <a:pt x="23064" y="41768"/>
                    <a:pt x="3104" y="24781"/>
                    <a:pt x="344" y="9281"/>
                  </a:cubicBezTo>
                  <a:cubicBezTo>
                    <a:pt x="-293" y="5671"/>
                    <a:pt x="-505" y="1637"/>
                    <a:pt x="3954" y="575"/>
                  </a:cubicBezTo>
                  <a:cubicBezTo>
                    <a:pt x="7988" y="-487"/>
                    <a:pt x="12022" y="-487"/>
                    <a:pt x="14995" y="4185"/>
                  </a:cubicBezTo>
                  <a:cubicBezTo>
                    <a:pt x="33256" y="33487"/>
                    <a:pt x="47058" y="33487"/>
                    <a:pt x="65318" y="4397"/>
                  </a:cubicBezTo>
                  <a:cubicBezTo>
                    <a:pt x="68291" y="-274"/>
                    <a:pt x="72113" y="-487"/>
                    <a:pt x="76147" y="787"/>
                  </a:cubicBezTo>
                  <a:cubicBezTo>
                    <a:pt x="81243" y="2273"/>
                    <a:pt x="80182" y="6733"/>
                    <a:pt x="79332" y="10555"/>
                  </a:cubicBezTo>
                  <a:cubicBezTo>
                    <a:pt x="75935" y="26480"/>
                    <a:pt x="55551" y="42192"/>
                    <a:pt x="38777" y="4198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053A14-54DB-4074-875C-2A855A94AB7E}"/>
                </a:ext>
              </a:extLst>
            </p:cNvPr>
            <p:cNvSpPr/>
            <p:nvPr/>
          </p:nvSpPr>
          <p:spPr>
            <a:xfrm>
              <a:off x="7084764" y="4226966"/>
              <a:ext cx="173699" cy="4694"/>
            </a:xfrm>
            <a:custGeom>
              <a:avLst/>
              <a:gdLst>
                <a:gd name="connsiteX0" fmla="*/ 80475 w 78563"/>
                <a:gd name="connsiteY0" fmla="*/ 3188 h 2123"/>
                <a:gd name="connsiteX1" fmla="*/ 0 w 78563"/>
                <a:gd name="connsiteY1" fmla="*/ 2339 h 2123"/>
                <a:gd name="connsiteX2" fmla="*/ 56693 w 78563"/>
                <a:gd name="connsiteY2" fmla="*/ 640 h 2123"/>
                <a:gd name="connsiteX3" fmla="*/ 80475 w 78563"/>
                <a:gd name="connsiteY3" fmla="*/ 31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3188"/>
                  </a:moveTo>
                  <a:cubicBezTo>
                    <a:pt x="53721" y="2976"/>
                    <a:pt x="26754" y="2551"/>
                    <a:pt x="0" y="2339"/>
                  </a:cubicBezTo>
                  <a:cubicBezTo>
                    <a:pt x="18898" y="-1483"/>
                    <a:pt x="37796" y="1065"/>
                    <a:pt x="56693" y="640"/>
                  </a:cubicBezTo>
                  <a:cubicBezTo>
                    <a:pt x="64550" y="428"/>
                    <a:pt x="73043" y="-1695"/>
                    <a:pt x="80475" y="31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E7ECC8-D9FB-42FA-B812-C954897194B5}"/>
                </a:ext>
              </a:extLst>
            </p:cNvPr>
            <p:cNvSpPr/>
            <p:nvPr/>
          </p:nvSpPr>
          <p:spPr>
            <a:xfrm>
              <a:off x="8070620" y="4227251"/>
              <a:ext cx="173699" cy="4694"/>
            </a:xfrm>
            <a:custGeom>
              <a:avLst/>
              <a:gdLst>
                <a:gd name="connsiteX0" fmla="*/ 80475 w 78563"/>
                <a:gd name="connsiteY0" fmla="*/ 2422 h 2123"/>
                <a:gd name="connsiteX1" fmla="*/ 0 w 78563"/>
                <a:gd name="connsiteY1" fmla="*/ 3272 h 2123"/>
                <a:gd name="connsiteX2" fmla="*/ 2548 w 78563"/>
                <a:gd name="connsiteY2" fmla="*/ 1573 h 2123"/>
                <a:gd name="connsiteX3" fmla="*/ 80475 w 78563"/>
                <a:gd name="connsiteY3" fmla="*/ 2422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2422"/>
                  </a:moveTo>
                  <a:cubicBezTo>
                    <a:pt x="53721" y="2635"/>
                    <a:pt x="26754" y="3059"/>
                    <a:pt x="0" y="3272"/>
                  </a:cubicBezTo>
                  <a:cubicBezTo>
                    <a:pt x="849" y="2635"/>
                    <a:pt x="1699" y="1573"/>
                    <a:pt x="2548" y="1573"/>
                  </a:cubicBezTo>
                  <a:cubicBezTo>
                    <a:pt x="28665" y="87"/>
                    <a:pt x="54570" y="-1400"/>
                    <a:pt x="80475" y="242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857F55-103D-4A5A-B109-1C85BD28671D}"/>
                </a:ext>
              </a:extLst>
            </p:cNvPr>
            <p:cNvSpPr/>
            <p:nvPr/>
          </p:nvSpPr>
          <p:spPr>
            <a:xfrm>
              <a:off x="7671582" y="4227598"/>
              <a:ext cx="84501" cy="9390"/>
            </a:xfrm>
            <a:custGeom>
              <a:avLst/>
              <a:gdLst>
                <a:gd name="connsiteX0" fmla="*/ 40131 w 38220"/>
                <a:gd name="connsiteY0" fmla="*/ 2265 h 4246"/>
                <a:gd name="connsiteX1" fmla="*/ 10617 w 38220"/>
                <a:gd name="connsiteY1" fmla="*/ 2477 h 4246"/>
                <a:gd name="connsiteX2" fmla="*/ 0 w 38220"/>
                <a:gd name="connsiteY2" fmla="*/ 5238 h 4246"/>
                <a:gd name="connsiteX3" fmla="*/ 5096 w 38220"/>
                <a:gd name="connsiteY3" fmla="*/ 779 h 4246"/>
                <a:gd name="connsiteX4" fmla="*/ 40131 w 38220"/>
                <a:gd name="connsiteY4" fmla="*/ 2265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0" h="4246">
                  <a:moveTo>
                    <a:pt x="40131" y="2265"/>
                  </a:moveTo>
                  <a:cubicBezTo>
                    <a:pt x="30364" y="2265"/>
                    <a:pt x="20596" y="2265"/>
                    <a:pt x="10617" y="2477"/>
                  </a:cubicBezTo>
                  <a:cubicBezTo>
                    <a:pt x="6795" y="2477"/>
                    <a:pt x="2760" y="1628"/>
                    <a:pt x="0" y="5238"/>
                  </a:cubicBezTo>
                  <a:cubicBezTo>
                    <a:pt x="849" y="2902"/>
                    <a:pt x="2548" y="779"/>
                    <a:pt x="5096" y="779"/>
                  </a:cubicBezTo>
                  <a:cubicBezTo>
                    <a:pt x="16987" y="566"/>
                    <a:pt x="28665" y="-1557"/>
                    <a:pt x="40131" y="2265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EDE923-3B4F-473B-85A2-37F897C5E66A}"/>
                </a:ext>
              </a:extLst>
            </p:cNvPr>
            <p:cNvSpPr/>
            <p:nvPr/>
          </p:nvSpPr>
          <p:spPr>
            <a:xfrm>
              <a:off x="6685728" y="4227264"/>
              <a:ext cx="84501" cy="4694"/>
            </a:xfrm>
            <a:custGeom>
              <a:avLst/>
              <a:gdLst>
                <a:gd name="connsiteX0" fmla="*/ 40131 w 38220"/>
                <a:gd name="connsiteY0" fmla="*/ 3053 h 2123"/>
                <a:gd name="connsiteX1" fmla="*/ 0 w 38220"/>
                <a:gd name="connsiteY1" fmla="*/ 2204 h 2123"/>
                <a:gd name="connsiteX2" fmla="*/ 40131 w 38220"/>
                <a:gd name="connsiteY2" fmla="*/ 305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053"/>
                  </a:moveTo>
                  <a:cubicBezTo>
                    <a:pt x="26754" y="2841"/>
                    <a:pt x="13377" y="2628"/>
                    <a:pt x="0" y="2204"/>
                  </a:cubicBezTo>
                  <a:cubicBezTo>
                    <a:pt x="13377" y="-344"/>
                    <a:pt x="26754" y="-1406"/>
                    <a:pt x="40131" y="305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44FDCF-9007-4AE2-825A-5BB96EC8B34F}"/>
                </a:ext>
              </a:extLst>
            </p:cNvPr>
            <p:cNvSpPr/>
            <p:nvPr/>
          </p:nvSpPr>
          <p:spPr>
            <a:xfrm>
              <a:off x="7572997" y="4227021"/>
              <a:ext cx="84501" cy="4694"/>
            </a:xfrm>
            <a:custGeom>
              <a:avLst/>
              <a:gdLst>
                <a:gd name="connsiteX0" fmla="*/ 40131 w 38220"/>
                <a:gd name="connsiteY0" fmla="*/ 3588 h 2123"/>
                <a:gd name="connsiteX1" fmla="*/ 0 w 38220"/>
                <a:gd name="connsiteY1" fmla="*/ 2314 h 2123"/>
                <a:gd name="connsiteX2" fmla="*/ 40131 w 38220"/>
                <a:gd name="connsiteY2" fmla="*/ 35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588"/>
                  </a:moveTo>
                  <a:cubicBezTo>
                    <a:pt x="26754" y="3163"/>
                    <a:pt x="13377" y="2739"/>
                    <a:pt x="0" y="2314"/>
                  </a:cubicBezTo>
                  <a:cubicBezTo>
                    <a:pt x="13377" y="-22"/>
                    <a:pt x="26967" y="-1933"/>
                    <a:pt x="40131" y="35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CB9D96-F32E-4BB4-9C1F-BA29F0BD1CCB}"/>
                </a:ext>
              </a:extLst>
            </p:cNvPr>
            <p:cNvSpPr/>
            <p:nvPr/>
          </p:nvSpPr>
          <p:spPr>
            <a:xfrm>
              <a:off x="8558853" y="4226972"/>
              <a:ext cx="84501" cy="4694"/>
            </a:xfrm>
            <a:custGeom>
              <a:avLst/>
              <a:gdLst>
                <a:gd name="connsiteX0" fmla="*/ 40131 w 38220"/>
                <a:gd name="connsiteY0" fmla="*/ 2973 h 2123"/>
                <a:gd name="connsiteX1" fmla="*/ 0 w 38220"/>
                <a:gd name="connsiteY1" fmla="*/ 3397 h 2123"/>
                <a:gd name="connsiteX2" fmla="*/ 40131 w 38220"/>
                <a:gd name="connsiteY2" fmla="*/ 297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2973"/>
                  </a:moveTo>
                  <a:cubicBezTo>
                    <a:pt x="26754" y="2760"/>
                    <a:pt x="13377" y="1911"/>
                    <a:pt x="0" y="3397"/>
                  </a:cubicBezTo>
                  <a:cubicBezTo>
                    <a:pt x="13377" y="-1274"/>
                    <a:pt x="26754" y="-849"/>
                    <a:pt x="40131" y="297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2E738C-A7E3-402D-AAFF-ADE113E052C8}"/>
                </a:ext>
              </a:extLst>
            </p:cNvPr>
            <p:cNvSpPr/>
            <p:nvPr/>
          </p:nvSpPr>
          <p:spPr>
            <a:xfrm>
              <a:off x="8577162" y="3885210"/>
              <a:ext cx="75114" cy="4694"/>
            </a:xfrm>
            <a:custGeom>
              <a:avLst/>
              <a:gdLst>
                <a:gd name="connsiteX0" fmla="*/ 0 w 33973"/>
                <a:gd name="connsiteY0" fmla="*/ 0 h 2123"/>
                <a:gd name="connsiteX1" fmla="*/ 33974 w 33973"/>
                <a:gd name="connsiteY1" fmla="*/ 212 h 2123"/>
                <a:gd name="connsiteX2" fmla="*/ 0 w 33973"/>
                <a:gd name="connsiteY2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3" h="2123">
                  <a:moveTo>
                    <a:pt x="0" y="0"/>
                  </a:moveTo>
                  <a:cubicBezTo>
                    <a:pt x="11254" y="0"/>
                    <a:pt x="22720" y="212"/>
                    <a:pt x="33974" y="212"/>
                  </a:cubicBezTo>
                  <a:cubicBezTo>
                    <a:pt x="22720" y="3397"/>
                    <a:pt x="11466" y="361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2114BCE-2762-468A-B0ED-B673C1356FF1}"/>
                </a:ext>
              </a:extLst>
            </p:cNvPr>
            <p:cNvSpPr/>
            <p:nvPr/>
          </p:nvSpPr>
          <p:spPr>
            <a:xfrm>
              <a:off x="8802499" y="2899823"/>
              <a:ext cx="192476" cy="4694"/>
            </a:xfrm>
            <a:custGeom>
              <a:avLst/>
              <a:gdLst>
                <a:gd name="connsiteX0" fmla="*/ 0 w 87057"/>
                <a:gd name="connsiteY0" fmla="*/ 0 h 2123"/>
                <a:gd name="connsiteX1" fmla="*/ 87270 w 87057"/>
                <a:gd name="connsiteY1" fmla="*/ 212 h 2123"/>
                <a:gd name="connsiteX2" fmla="*/ 34611 w 87057"/>
                <a:gd name="connsiteY2" fmla="*/ 1699 h 2123"/>
                <a:gd name="connsiteX3" fmla="*/ 0 w 87057"/>
                <a:gd name="connsiteY3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57" h="2123">
                  <a:moveTo>
                    <a:pt x="0" y="0"/>
                  </a:moveTo>
                  <a:cubicBezTo>
                    <a:pt x="29090" y="0"/>
                    <a:pt x="58180" y="212"/>
                    <a:pt x="87270" y="212"/>
                  </a:cubicBezTo>
                  <a:cubicBezTo>
                    <a:pt x="69858" y="4034"/>
                    <a:pt x="52234" y="1486"/>
                    <a:pt x="34611" y="1699"/>
                  </a:cubicBezTo>
                  <a:cubicBezTo>
                    <a:pt x="23145" y="1911"/>
                    <a:pt x="11466" y="4034"/>
                    <a:pt x="0" y="0"/>
                  </a:cubicBezTo>
                  <a:close/>
                </a:path>
              </a:pathLst>
            </a:custGeom>
            <a:solidFill>
              <a:srgbClr val="B6B6B6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E2D67E-E5B9-415A-A3F7-2824E8824E01}"/>
                </a:ext>
              </a:extLst>
            </p:cNvPr>
            <p:cNvSpPr/>
            <p:nvPr/>
          </p:nvSpPr>
          <p:spPr>
            <a:xfrm>
              <a:off x="8802499" y="2448990"/>
              <a:ext cx="192476" cy="4694"/>
            </a:xfrm>
            <a:custGeom>
              <a:avLst/>
              <a:gdLst>
                <a:gd name="connsiteX0" fmla="*/ 87270 w 87057"/>
                <a:gd name="connsiteY0" fmla="*/ 1769 h 0"/>
                <a:gd name="connsiteX1" fmla="*/ 0 w 87057"/>
                <a:gd name="connsiteY1" fmla="*/ 1982 h 0"/>
                <a:gd name="connsiteX2" fmla="*/ 13377 w 87057"/>
                <a:gd name="connsiteY2" fmla="*/ 71 h 0"/>
                <a:gd name="connsiteX3" fmla="*/ 75803 w 87057"/>
                <a:gd name="connsiteY3" fmla="*/ 71 h 0"/>
                <a:gd name="connsiteX4" fmla="*/ 87270 w 87057"/>
                <a:gd name="connsiteY4" fmla="*/ 17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57">
                  <a:moveTo>
                    <a:pt x="87270" y="1769"/>
                  </a:moveTo>
                  <a:cubicBezTo>
                    <a:pt x="58180" y="1769"/>
                    <a:pt x="29090" y="1982"/>
                    <a:pt x="0" y="1982"/>
                  </a:cubicBezTo>
                  <a:cubicBezTo>
                    <a:pt x="4247" y="-566"/>
                    <a:pt x="8918" y="71"/>
                    <a:pt x="13377" y="71"/>
                  </a:cubicBezTo>
                  <a:cubicBezTo>
                    <a:pt x="34186" y="71"/>
                    <a:pt x="54995" y="71"/>
                    <a:pt x="75803" y="71"/>
                  </a:cubicBezTo>
                  <a:cubicBezTo>
                    <a:pt x="79838" y="71"/>
                    <a:pt x="83660" y="-142"/>
                    <a:pt x="87270" y="1769"/>
                  </a:cubicBezTo>
                  <a:close/>
                </a:path>
              </a:pathLst>
            </a:custGeom>
            <a:solidFill>
              <a:srgbClr val="B8B8B8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E888DA3-C41A-4893-9D09-DC8CE0AFB9AF}"/>
                </a:ext>
              </a:extLst>
            </p:cNvPr>
            <p:cNvSpPr/>
            <p:nvPr/>
          </p:nvSpPr>
          <p:spPr>
            <a:xfrm>
              <a:off x="10544176" y="2999073"/>
              <a:ext cx="1032801" cy="647848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696C0B-74E8-4A2B-9C99-BEEF5AEE7A7B}"/>
                </a:ext>
              </a:extLst>
            </p:cNvPr>
            <p:cNvSpPr/>
            <p:nvPr/>
          </p:nvSpPr>
          <p:spPr>
            <a:xfrm>
              <a:off x="6507335" y="3040192"/>
              <a:ext cx="1309778" cy="122058"/>
            </a:xfrm>
            <a:custGeom>
              <a:avLst/>
              <a:gdLst>
                <a:gd name="connsiteX0" fmla="*/ 105955 w 592413"/>
                <a:gd name="connsiteY0" fmla="*/ 0 h 55206"/>
                <a:gd name="connsiteX1" fmla="*/ 573728 w 592413"/>
                <a:gd name="connsiteY1" fmla="*/ 0 h 55206"/>
                <a:gd name="connsiteX2" fmla="*/ 592413 w 592413"/>
                <a:gd name="connsiteY2" fmla="*/ 19322 h 55206"/>
                <a:gd name="connsiteX3" fmla="*/ 592413 w 592413"/>
                <a:gd name="connsiteY3" fmla="*/ 45864 h 55206"/>
                <a:gd name="connsiteX4" fmla="*/ 583071 w 592413"/>
                <a:gd name="connsiteY4" fmla="*/ 55419 h 55206"/>
                <a:gd name="connsiteX5" fmla="*/ 15500 w 592413"/>
                <a:gd name="connsiteY5" fmla="*/ 55419 h 55206"/>
                <a:gd name="connsiteX6" fmla="*/ 0 w 592413"/>
                <a:gd name="connsiteY6" fmla="*/ 53508 h 55206"/>
                <a:gd name="connsiteX7" fmla="*/ 105955 w 592413"/>
                <a:gd name="connsiteY7" fmla="*/ 0 h 5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413" h="55206">
                  <a:moveTo>
                    <a:pt x="105955" y="0"/>
                  </a:moveTo>
                  <a:cubicBezTo>
                    <a:pt x="261808" y="0"/>
                    <a:pt x="417874" y="0"/>
                    <a:pt x="573728" y="0"/>
                  </a:cubicBezTo>
                  <a:cubicBezTo>
                    <a:pt x="592413" y="0"/>
                    <a:pt x="592413" y="0"/>
                    <a:pt x="592413" y="19322"/>
                  </a:cubicBezTo>
                  <a:cubicBezTo>
                    <a:pt x="592413" y="28240"/>
                    <a:pt x="592201" y="36946"/>
                    <a:pt x="592413" y="45864"/>
                  </a:cubicBezTo>
                  <a:cubicBezTo>
                    <a:pt x="592626" y="52447"/>
                    <a:pt x="589865" y="55844"/>
                    <a:pt x="583071" y="55419"/>
                  </a:cubicBezTo>
                  <a:cubicBezTo>
                    <a:pt x="580523" y="55207"/>
                    <a:pt x="202355" y="55419"/>
                    <a:pt x="15500" y="55419"/>
                  </a:cubicBezTo>
                  <a:cubicBezTo>
                    <a:pt x="10192" y="55419"/>
                    <a:pt x="4884" y="56481"/>
                    <a:pt x="0" y="53508"/>
                  </a:cubicBezTo>
                  <a:cubicBezTo>
                    <a:pt x="35035" y="35035"/>
                    <a:pt x="70070" y="16562"/>
                    <a:pt x="105955" y="0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8B553F9-D1BC-4224-9E68-4441AA0BB01B}"/>
                </a:ext>
              </a:extLst>
            </p:cNvPr>
            <p:cNvGrpSpPr/>
            <p:nvPr/>
          </p:nvGrpSpPr>
          <p:grpSpPr>
            <a:xfrm>
              <a:off x="6655213" y="1745066"/>
              <a:ext cx="3741015" cy="2140715"/>
              <a:chOff x="6655213" y="1745066"/>
              <a:chExt cx="3741015" cy="214071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613B81E-56AE-4D7E-BDB9-CCC1E73A4675}"/>
                  </a:ext>
                </a:extLst>
              </p:cNvPr>
              <p:cNvSpPr/>
              <p:nvPr/>
            </p:nvSpPr>
            <p:spPr>
              <a:xfrm>
                <a:off x="10194362" y="3412469"/>
                <a:ext cx="201866" cy="300451"/>
              </a:xfrm>
              <a:custGeom>
                <a:avLst/>
                <a:gdLst>
                  <a:gd name="connsiteX0" fmla="*/ 91336 w 91303"/>
                  <a:gd name="connsiteY0" fmla="*/ 0 h 135894"/>
                  <a:gd name="connsiteX1" fmla="*/ 91548 w 91303"/>
                  <a:gd name="connsiteY1" fmla="*/ 97249 h 135894"/>
                  <a:gd name="connsiteX2" fmla="*/ 84541 w 91303"/>
                  <a:gd name="connsiteY2" fmla="*/ 107441 h 135894"/>
                  <a:gd name="connsiteX3" fmla="*/ 8950 w 91303"/>
                  <a:gd name="connsiteY3" fmla="*/ 135045 h 135894"/>
                  <a:gd name="connsiteX4" fmla="*/ 1094 w 91303"/>
                  <a:gd name="connsiteY4" fmla="*/ 134832 h 135894"/>
                  <a:gd name="connsiteX5" fmla="*/ 3854 w 91303"/>
                  <a:gd name="connsiteY5" fmla="*/ 125702 h 135894"/>
                  <a:gd name="connsiteX6" fmla="*/ 78596 w 91303"/>
                  <a:gd name="connsiteY6" fmla="*/ 18898 h 135894"/>
                  <a:gd name="connsiteX7" fmla="*/ 91336 w 91303"/>
                  <a:gd name="connsiteY7" fmla="*/ 0 h 13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03" h="135894">
                    <a:moveTo>
                      <a:pt x="91336" y="0"/>
                    </a:moveTo>
                    <a:cubicBezTo>
                      <a:pt x="91336" y="34398"/>
                      <a:pt x="91124" y="65824"/>
                      <a:pt x="91548" y="97249"/>
                    </a:cubicBezTo>
                    <a:cubicBezTo>
                      <a:pt x="91548" y="102982"/>
                      <a:pt x="89425" y="105743"/>
                      <a:pt x="84541" y="107441"/>
                    </a:cubicBezTo>
                    <a:cubicBezTo>
                      <a:pt x="59274" y="116572"/>
                      <a:pt x="34218" y="125914"/>
                      <a:pt x="8950" y="135045"/>
                    </a:cubicBezTo>
                    <a:cubicBezTo>
                      <a:pt x="6402" y="135894"/>
                      <a:pt x="3430" y="137805"/>
                      <a:pt x="1094" y="134832"/>
                    </a:cubicBezTo>
                    <a:cubicBezTo>
                      <a:pt x="-1879" y="130798"/>
                      <a:pt x="1943" y="128250"/>
                      <a:pt x="3854" y="125702"/>
                    </a:cubicBezTo>
                    <a:cubicBezTo>
                      <a:pt x="28697" y="90030"/>
                      <a:pt x="53540" y="54570"/>
                      <a:pt x="78596" y="18898"/>
                    </a:cubicBezTo>
                    <a:cubicBezTo>
                      <a:pt x="82206" y="13589"/>
                      <a:pt x="86028" y="8069"/>
                      <a:pt x="91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05B2065-9A2C-4B01-B0AA-26BCA118C4E2}"/>
                  </a:ext>
                </a:extLst>
              </p:cNvPr>
              <p:cNvSpPr/>
              <p:nvPr/>
            </p:nvSpPr>
            <p:spPr>
              <a:xfrm>
                <a:off x="6655213" y="1745066"/>
                <a:ext cx="3736861" cy="2140715"/>
              </a:xfrm>
              <a:custGeom>
                <a:avLst/>
                <a:gdLst>
                  <a:gd name="connsiteX0" fmla="*/ 1691882 w 1690182"/>
                  <a:gd name="connsiteY0" fmla="*/ 429932 h 968245"/>
                  <a:gd name="connsiteX1" fmla="*/ 1680840 w 1690182"/>
                  <a:gd name="connsiteY1" fmla="*/ 409123 h 968245"/>
                  <a:gd name="connsiteX2" fmla="*/ 1553440 w 1690182"/>
                  <a:gd name="connsiteY2" fmla="*/ 317182 h 968245"/>
                  <a:gd name="connsiteX3" fmla="*/ 1119852 w 1690182"/>
                  <a:gd name="connsiteY3" fmla="*/ 3564 h 968245"/>
                  <a:gd name="connsiteX4" fmla="*/ 1103290 w 1690182"/>
                  <a:gd name="connsiteY4" fmla="*/ 3140 h 968245"/>
                  <a:gd name="connsiteX5" fmla="*/ 535295 w 1690182"/>
                  <a:gd name="connsiteY5" fmla="*/ 413795 h 968245"/>
                  <a:gd name="connsiteX6" fmla="*/ 525740 w 1690182"/>
                  <a:gd name="connsiteY6" fmla="*/ 433329 h 968245"/>
                  <a:gd name="connsiteX7" fmla="*/ 525740 w 1690182"/>
                  <a:gd name="connsiteY7" fmla="*/ 651185 h 968245"/>
                  <a:gd name="connsiteX8" fmla="*/ 525740 w 1690182"/>
                  <a:gd name="connsiteY8" fmla="*/ 651397 h 968245"/>
                  <a:gd name="connsiteX9" fmla="*/ 525316 w 1690182"/>
                  <a:gd name="connsiteY9" fmla="*/ 653945 h 968245"/>
                  <a:gd name="connsiteX10" fmla="*/ 11891 w 1690182"/>
                  <a:gd name="connsiteY10" fmla="*/ 655007 h 968245"/>
                  <a:gd name="connsiteX11" fmla="*/ 212 w 1690182"/>
                  <a:gd name="connsiteY11" fmla="*/ 666260 h 968245"/>
                  <a:gd name="connsiteX12" fmla="*/ 0 w 1690182"/>
                  <a:gd name="connsiteY12" fmla="*/ 958221 h 968245"/>
                  <a:gd name="connsiteX13" fmla="*/ 10829 w 1690182"/>
                  <a:gd name="connsiteY13" fmla="*/ 969687 h 968245"/>
                  <a:gd name="connsiteX14" fmla="*/ 637004 w 1690182"/>
                  <a:gd name="connsiteY14" fmla="*/ 969687 h 968245"/>
                  <a:gd name="connsiteX15" fmla="*/ 647833 w 1690182"/>
                  <a:gd name="connsiteY15" fmla="*/ 958433 h 968245"/>
                  <a:gd name="connsiteX16" fmla="*/ 647620 w 1690182"/>
                  <a:gd name="connsiteY16" fmla="*/ 669658 h 968245"/>
                  <a:gd name="connsiteX17" fmla="*/ 648470 w 1690182"/>
                  <a:gd name="connsiteY17" fmla="*/ 658192 h 968245"/>
                  <a:gd name="connsiteX18" fmla="*/ 649531 w 1690182"/>
                  <a:gd name="connsiteY18" fmla="*/ 643541 h 968245"/>
                  <a:gd name="connsiteX19" fmla="*/ 819187 w 1690182"/>
                  <a:gd name="connsiteY19" fmla="*/ 573683 h 968245"/>
                  <a:gd name="connsiteX20" fmla="*/ 869298 w 1690182"/>
                  <a:gd name="connsiteY20" fmla="*/ 670295 h 968245"/>
                  <a:gd name="connsiteX21" fmla="*/ 869298 w 1690182"/>
                  <a:gd name="connsiteY21" fmla="*/ 968200 h 968245"/>
                  <a:gd name="connsiteX22" fmla="*/ 903271 w 1690182"/>
                  <a:gd name="connsiteY22" fmla="*/ 968413 h 968245"/>
                  <a:gd name="connsiteX23" fmla="*/ 993089 w 1690182"/>
                  <a:gd name="connsiteY23" fmla="*/ 907260 h 968245"/>
                  <a:gd name="connsiteX24" fmla="*/ 1128133 w 1690182"/>
                  <a:gd name="connsiteY24" fmla="*/ 931042 h 968245"/>
                  <a:gd name="connsiteX25" fmla="*/ 1140661 w 1690182"/>
                  <a:gd name="connsiteY25" fmla="*/ 929343 h 968245"/>
                  <a:gd name="connsiteX26" fmla="*/ 1134928 w 1690182"/>
                  <a:gd name="connsiteY26" fmla="*/ 919151 h 968245"/>
                  <a:gd name="connsiteX27" fmla="*/ 1038104 w 1690182"/>
                  <a:gd name="connsiteY27" fmla="*/ 822114 h 968245"/>
                  <a:gd name="connsiteX28" fmla="*/ 1017082 w 1690182"/>
                  <a:gd name="connsiteY28" fmla="*/ 750982 h 968245"/>
                  <a:gd name="connsiteX29" fmla="*/ 1068467 w 1690182"/>
                  <a:gd name="connsiteY29" fmla="*/ 693015 h 968245"/>
                  <a:gd name="connsiteX30" fmla="*/ 1152127 w 1690182"/>
                  <a:gd name="connsiteY30" fmla="*/ 711912 h 968245"/>
                  <a:gd name="connsiteX31" fmla="*/ 1247678 w 1690182"/>
                  <a:gd name="connsiteY31" fmla="*/ 807038 h 968245"/>
                  <a:gd name="connsiteX32" fmla="*/ 1265089 w 1690182"/>
                  <a:gd name="connsiteY32" fmla="*/ 810011 h 968245"/>
                  <a:gd name="connsiteX33" fmla="*/ 1293542 w 1690182"/>
                  <a:gd name="connsiteY33" fmla="*/ 798333 h 968245"/>
                  <a:gd name="connsiteX34" fmla="*/ 1305008 w 1690182"/>
                  <a:gd name="connsiteY34" fmla="*/ 782408 h 968245"/>
                  <a:gd name="connsiteX35" fmla="*/ 1305008 w 1690182"/>
                  <a:gd name="connsiteY35" fmla="*/ 645452 h 968245"/>
                  <a:gd name="connsiteX36" fmla="*/ 1393764 w 1690182"/>
                  <a:gd name="connsiteY36" fmla="*/ 568374 h 968245"/>
                  <a:gd name="connsiteX37" fmla="*/ 1463834 w 1690182"/>
                  <a:gd name="connsiteY37" fmla="*/ 647363 h 968245"/>
                  <a:gd name="connsiteX38" fmla="*/ 1464047 w 1690182"/>
                  <a:gd name="connsiteY38" fmla="*/ 780072 h 968245"/>
                  <a:gd name="connsiteX39" fmla="*/ 1464259 w 1690182"/>
                  <a:gd name="connsiteY39" fmla="*/ 789627 h 968245"/>
                  <a:gd name="connsiteX40" fmla="*/ 1467444 w 1690182"/>
                  <a:gd name="connsiteY40" fmla="*/ 794511 h 968245"/>
                  <a:gd name="connsiteX41" fmla="*/ 1471903 w 1690182"/>
                  <a:gd name="connsiteY41" fmla="*/ 792175 h 968245"/>
                  <a:gd name="connsiteX42" fmla="*/ 1479335 w 1690182"/>
                  <a:gd name="connsiteY42" fmla="*/ 781770 h 968245"/>
                  <a:gd name="connsiteX43" fmla="*/ 1554289 w 1690182"/>
                  <a:gd name="connsiteY43" fmla="*/ 674966 h 968245"/>
                  <a:gd name="connsiteX44" fmla="*/ 1668525 w 1690182"/>
                  <a:gd name="connsiteY44" fmla="*/ 659041 h 968245"/>
                  <a:gd name="connsiteX45" fmla="*/ 1691669 w 1690182"/>
                  <a:gd name="connsiteY45" fmla="*/ 686645 h 968245"/>
                  <a:gd name="connsiteX46" fmla="*/ 1691882 w 1690182"/>
                  <a:gd name="connsiteY46" fmla="*/ 429932 h 968245"/>
                  <a:gd name="connsiteX47" fmla="*/ 1059762 w 1690182"/>
                  <a:gd name="connsiteY47" fmla="*/ 519537 h 968245"/>
                  <a:gd name="connsiteX48" fmla="*/ 1058488 w 1690182"/>
                  <a:gd name="connsiteY48" fmla="*/ 522510 h 968245"/>
                  <a:gd name="connsiteX49" fmla="*/ 971218 w 1690182"/>
                  <a:gd name="connsiteY49" fmla="*/ 522298 h 968245"/>
                  <a:gd name="connsiteX50" fmla="*/ 970794 w 1690182"/>
                  <a:gd name="connsiteY50" fmla="*/ 446070 h 968245"/>
                  <a:gd name="connsiteX51" fmla="*/ 981835 w 1690182"/>
                  <a:gd name="connsiteY51" fmla="*/ 434816 h 968245"/>
                  <a:gd name="connsiteX52" fmla="*/ 1049570 w 1690182"/>
                  <a:gd name="connsiteY52" fmla="*/ 435028 h 968245"/>
                  <a:gd name="connsiteX53" fmla="*/ 1059974 w 1690182"/>
                  <a:gd name="connsiteY53" fmla="*/ 442460 h 968245"/>
                  <a:gd name="connsiteX54" fmla="*/ 1059762 w 1690182"/>
                  <a:gd name="connsiteY54" fmla="*/ 519537 h 968245"/>
                  <a:gd name="connsiteX55" fmla="*/ 1060399 w 1690182"/>
                  <a:gd name="connsiteY55" fmla="*/ 354766 h 968245"/>
                  <a:gd name="connsiteX56" fmla="*/ 1060399 w 1690182"/>
                  <a:gd name="connsiteY56" fmla="*/ 398294 h 968245"/>
                  <a:gd name="connsiteX57" fmla="*/ 1050844 w 1690182"/>
                  <a:gd name="connsiteY57" fmla="*/ 407849 h 968245"/>
                  <a:gd name="connsiteX58" fmla="*/ 980986 w 1690182"/>
                  <a:gd name="connsiteY58" fmla="*/ 407849 h 968245"/>
                  <a:gd name="connsiteX59" fmla="*/ 971006 w 1690182"/>
                  <a:gd name="connsiteY59" fmla="*/ 396596 h 968245"/>
                  <a:gd name="connsiteX60" fmla="*/ 971218 w 1690182"/>
                  <a:gd name="connsiteY60" fmla="*/ 320367 h 968245"/>
                  <a:gd name="connsiteX61" fmla="*/ 1021754 w 1690182"/>
                  <a:gd name="connsiteY61" fmla="*/ 319518 h 968245"/>
                  <a:gd name="connsiteX62" fmla="*/ 1058488 w 1690182"/>
                  <a:gd name="connsiteY62" fmla="*/ 320155 h 968245"/>
                  <a:gd name="connsiteX63" fmla="*/ 1060399 w 1690182"/>
                  <a:gd name="connsiteY63" fmla="*/ 354766 h 968245"/>
                  <a:gd name="connsiteX64" fmla="*/ 1113907 w 1690182"/>
                  <a:gd name="connsiteY64" fmla="*/ 362834 h 968245"/>
                  <a:gd name="connsiteX65" fmla="*/ 1113907 w 1690182"/>
                  <a:gd name="connsiteY65" fmla="*/ 328861 h 968245"/>
                  <a:gd name="connsiteX66" fmla="*/ 1122613 w 1690182"/>
                  <a:gd name="connsiteY66" fmla="*/ 319943 h 968245"/>
                  <a:gd name="connsiteX67" fmla="*/ 1193532 w 1690182"/>
                  <a:gd name="connsiteY67" fmla="*/ 319943 h 968245"/>
                  <a:gd name="connsiteX68" fmla="*/ 1202451 w 1690182"/>
                  <a:gd name="connsiteY68" fmla="*/ 328648 h 968245"/>
                  <a:gd name="connsiteX69" fmla="*/ 1202451 w 1690182"/>
                  <a:gd name="connsiteY69" fmla="*/ 398507 h 968245"/>
                  <a:gd name="connsiteX70" fmla="*/ 1193745 w 1690182"/>
                  <a:gd name="connsiteY70" fmla="*/ 407425 h 968245"/>
                  <a:gd name="connsiteX71" fmla="*/ 1122825 w 1690182"/>
                  <a:gd name="connsiteY71" fmla="*/ 407425 h 968245"/>
                  <a:gd name="connsiteX72" fmla="*/ 1113907 w 1690182"/>
                  <a:gd name="connsiteY72" fmla="*/ 398719 h 968245"/>
                  <a:gd name="connsiteX73" fmla="*/ 1113907 w 1690182"/>
                  <a:gd name="connsiteY73" fmla="*/ 362834 h 968245"/>
                  <a:gd name="connsiteX74" fmla="*/ 1202238 w 1690182"/>
                  <a:gd name="connsiteY74" fmla="*/ 514017 h 968245"/>
                  <a:gd name="connsiteX75" fmla="*/ 1193108 w 1690182"/>
                  <a:gd name="connsiteY75" fmla="*/ 522510 h 968245"/>
                  <a:gd name="connsiteX76" fmla="*/ 1123037 w 1690182"/>
                  <a:gd name="connsiteY76" fmla="*/ 522510 h 968245"/>
                  <a:gd name="connsiteX77" fmla="*/ 1113695 w 1690182"/>
                  <a:gd name="connsiteY77" fmla="*/ 512955 h 968245"/>
                  <a:gd name="connsiteX78" fmla="*/ 1113695 w 1690182"/>
                  <a:gd name="connsiteY78" fmla="*/ 443946 h 968245"/>
                  <a:gd name="connsiteX79" fmla="*/ 1123462 w 1690182"/>
                  <a:gd name="connsiteY79" fmla="*/ 435028 h 968245"/>
                  <a:gd name="connsiteX80" fmla="*/ 1158497 w 1690182"/>
                  <a:gd name="connsiteY80" fmla="*/ 435028 h 968245"/>
                  <a:gd name="connsiteX81" fmla="*/ 1193532 w 1690182"/>
                  <a:gd name="connsiteY81" fmla="*/ 435028 h 968245"/>
                  <a:gd name="connsiteX82" fmla="*/ 1202238 w 1690182"/>
                  <a:gd name="connsiteY82" fmla="*/ 443734 h 968245"/>
                  <a:gd name="connsiteX83" fmla="*/ 1202238 w 1690182"/>
                  <a:gd name="connsiteY83" fmla="*/ 514017 h 96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690182" h="968245">
                    <a:moveTo>
                      <a:pt x="1691882" y="429932"/>
                    </a:moveTo>
                    <a:cubicBezTo>
                      <a:pt x="1691882" y="420165"/>
                      <a:pt x="1688484" y="414432"/>
                      <a:pt x="1680840" y="409123"/>
                    </a:cubicBezTo>
                    <a:cubicBezTo>
                      <a:pt x="1638161" y="378759"/>
                      <a:pt x="1595906" y="347971"/>
                      <a:pt x="1553440" y="317182"/>
                    </a:cubicBezTo>
                    <a:cubicBezTo>
                      <a:pt x="1408840" y="212714"/>
                      <a:pt x="1264240" y="108245"/>
                      <a:pt x="1119852" y="3564"/>
                    </a:cubicBezTo>
                    <a:cubicBezTo>
                      <a:pt x="1113695" y="-895"/>
                      <a:pt x="1109660" y="-1320"/>
                      <a:pt x="1103290" y="3140"/>
                    </a:cubicBezTo>
                    <a:cubicBezTo>
                      <a:pt x="913888" y="140308"/>
                      <a:pt x="724698" y="277263"/>
                      <a:pt x="535295" y="413795"/>
                    </a:cubicBezTo>
                    <a:cubicBezTo>
                      <a:pt x="528076" y="418891"/>
                      <a:pt x="525528" y="424624"/>
                      <a:pt x="525740" y="433329"/>
                    </a:cubicBezTo>
                    <a:cubicBezTo>
                      <a:pt x="526165" y="478344"/>
                      <a:pt x="525740" y="650335"/>
                      <a:pt x="525740" y="651185"/>
                    </a:cubicBezTo>
                    <a:lnTo>
                      <a:pt x="525740" y="651397"/>
                    </a:lnTo>
                    <a:cubicBezTo>
                      <a:pt x="525740" y="651397"/>
                      <a:pt x="525528" y="653096"/>
                      <a:pt x="525316" y="653945"/>
                    </a:cubicBezTo>
                    <a:cubicBezTo>
                      <a:pt x="521281" y="656068"/>
                      <a:pt x="178786" y="655007"/>
                      <a:pt x="11891" y="655007"/>
                    </a:cubicBezTo>
                    <a:cubicBezTo>
                      <a:pt x="212" y="655007"/>
                      <a:pt x="212" y="655007"/>
                      <a:pt x="212" y="666260"/>
                    </a:cubicBezTo>
                    <a:cubicBezTo>
                      <a:pt x="212" y="763510"/>
                      <a:pt x="212" y="860759"/>
                      <a:pt x="0" y="958221"/>
                    </a:cubicBezTo>
                    <a:cubicBezTo>
                      <a:pt x="0" y="966714"/>
                      <a:pt x="1699" y="969687"/>
                      <a:pt x="10829" y="969687"/>
                    </a:cubicBezTo>
                    <a:cubicBezTo>
                      <a:pt x="219554" y="969474"/>
                      <a:pt x="428279" y="969474"/>
                      <a:pt x="637004" y="969687"/>
                    </a:cubicBezTo>
                    <a:cubicBezTo>
                      <a:pt x="646134" y="969687"/>
                      <a:pt x="647833" y="966926"/>
                      <a:pt x="647833" y="958433"/>
                    </a:cubicBezTo>
                    <a:cubicBezTo>
                      <a:pt x="647620" y="862245"/>
                      <a:pt x="647620" y="766058"/>
                      <a:pt x="647620" y="669658"/>
                    </a:cubicBezTo>
                    <a:cubicBezTo>
                      <a:pt x="647620" y="665836"/>
                      <a:pt x="646771" y="661801"/>
                      <a:pt x="648470" y="658192"/>
                    </a:cubicBezTo>
                    <a:cubicBezTo>
                      <a:pt x="648894" y="653308"/>
                      <a:pt x="648470" y="648212"/>
                      <a:pt x="649531" y="643541"/>
                    </a:cubicBezTo>
                    <a:cubicBezTo>
                      <a:pt x="666093" y="567525"/>
                      <a:pt x="749116" y="528880"/>
                      <a:pt x="819187" y="573683"/>
                    </a:cubicBezTo>
                    <a:cubicBezTo>
                      <a:pt x="853373" y="595553"/>
                      <a:pt x="869510" y="629314"/>
                      <a:pt x="869298" y="670295"/>
                    </a:cubicBezTo>
                    <a:cubicBezTo>
                      <a:pt x="869298" y="769667"/>
                      <a:pt x="869298" y="869040"/>
                      <a:pt x="869298" y="968200"/>
                    </a:cubicBezTo>
                    <a:cubicBezTo>
                      <a:pt x="880551" y="970536"/>
                      <a:pt x="892017" y="969899"/>
                      <a:pt x="903271" y="968413"/>
                    </a:cubicBezTo>
                    <a:cubicBezTo>
                      <a:pt x="915587" y="922336"/>
                      <a:pt x="952320" y="901315"/>
                      <a:pt x="993089" y="907260"/>
                    </a:cubicBezTo>
                    <a:cubicBezTo>
                      <a:pt x="1038316" y="914055"/>
                      <a:pt x="1083119" y="923185"/>
                      <a:pt x="1128133" y="931042"/>
                    </a:cubicBezTo>
                    <a:cubicBezTo>
                      <a:pt x="1132380" y="931679"/>
                      <a:pt x="1137901" y="934439"/>
                      <a:pt x="1140661" y="929343"/>
                    </a:cubicBezTo>
                    <a:cubicBezTo>
                      <a:pt x="1143422" y="924459"/>
                      <a:pt x="1137689" y="921911"/>
                      <a:pt x="1134928" y="919151"/>
                    </a:cubicBezTo>
                    <a:cubicBezTo>
                      <a:pt x="1102653" y="886664"/>
                      <a:pt x="1070378" y="854601"/>
                      <a:pt x="1038104" y="822114"/>
                    </a:cubicBezTo>
                    <a:cubicBezTo>
                      <a:pt x="1018356" y="802155"/>
                      <a:pt x="1011774" y="777736"/>
                      <a:pt x="1017082" y="750982"/>
                    </a:cubicBezTo>
                    <a:cubicBezTo>
                      <a:pt x="1022815" y="722105"/>
                      <a:pt x="1039590" y="700446"/>
                      <a:pt x="1068467" y="693015"/>
                    </a:cubicBezTo>
                    <a:cubicBezTo>
                      <a:pt x="1098619" y="685371"/>
                      <a:pt x="1127921" y="687282"/>
                      <a:pt x="1152127" y="711912"/>
                    </a:cubicBezTo>
                    <a:cubicBezTo>
                      <a:pt x="1183553" y="743975"/>
                      <a:pt x="1216040" y="775188"/>
                      <a:pt x="1247678" y="807038"/>
                    </a:cubicBezTo>
                    <a:cubicBezTo>
                      <a:pt x="1253411" y="812771"/>
                      <a:pt x="1257870" y="813833"/>
                      <a:pt x="1265089" y="810011"/>
                    </a:cubicBezTo>
                    <a:cubicBezTo>
                      <a:pt x="1274220" y="805340"/>
                      <a:pt x="1283775" y="801305"/>
                      <a:pt x="1293542" y="798333"/>
                    </a:cubicBezTo>
                    <a:cubicBezTo>
                      <a:pt x="1302035" y="795785"/>
                      <a:pt x="1305008" y="791538"/>
                      <a:pt x="1305008" y="782408"/>
                    </a:cubicBezTo>
                    <a:cubicBezTo>
                      <a:pt x="1304583" y="736756"/>
                      <a:pt x="1304371" y="691104"/>
                      <a:pt x="1305008" y="645452"/>
                    </a:cubicBezTo>
                    <a:cubicBezTo>
                      <a:pt x="1305433" y="598526"/>
                      <a:pt x="1347475" y="562429"/>
                      <a:pt x="1393764" y="568374"/>
                    </a:cubicBezTo>
                    <a:cubicBezTo>
                      <a:pt x="1434532" y="573683"/>
                      <a:pt x="1463622" y="605957"/>
                      <a:pt x="1463834" y="647363"/>
                    </a:cubicBezTo>
                    <a:cubicBezTo>
                      <a:pt x="1464259" y="691528"/>
                      <a:pt x="1463834" y="735906"/>
                      <a:pt x="1464047" y="780072"/>
                    </a:cubicBezTo>
                    <a:cubicBezTo>
                      <a:pt x="1464047" y="783257"/>
                      <a:pt x="1464047" y="786442"/>
                      <a:pt x="1464259" y="789627"/>
                    </a:cubicBezTo>
                    <a:cubicBezTo>
                      <a:pt x="1464259" y="791750"/>
                      <a:pt x="1464896" y="793874"/>
                      <a:pt x="1467444" y="794511"/>
                    </a:cubicBezTo>
                    <a:cubicBezTo>
                      <a:pt x="1469567" y="794935"/>
                      <a:pt x="1470841" y="793449"/>
                      <a:pt x="1471903" y="792175"/>
                    </a:cubicBezTo>
                    <a:cubicBezTo>
                      <a:pt x="1474451" y="788778"/>
                      <a:pt x="1476999" y="785380"/>
                      <a:pt x="1479335" y="781770"/>
                    </a:cubicBezTo>
                    <a:cubicBezTo>
                      <a:pt x="1504390" y="746098"/>
                      <a:pt x="1529021" y="710214"/>
                      <a:pt x="1554289" y="674966"/>
                    </a:cubicBezTo>
                    <a:cubicBezTo>
                      <a:pt x="1580194" y="638869"/>
                      <a:pt x="1633490" y="631650"/>
                      <a:pt x="1668525" y="659041"/>
                    </a:cubicBezTo>
                    <a:cubicBezTo>
                      <a:pt x="1677868" y="666260"/>
                      <a:pt x="1684238" y="675816"/>
                      <a:pt x="1691669" y="686645"/>
                    </a:cubicBezTo>
                    <a:cubicBezTo>
                      <a:pt x="1691669" y="599800"/>
                      <a:pt x="1691457" y="514866"/>
                      <a:pt x="1691882" y="429932"/>
                    </a:cubicBezTo>
                    <a:close/>
                    <a:moveTo>
                      <a:pt x="1059762" y="519537"/>
                    </a:moveTo>
                    <a:cubicBezTo>
                      <a:pt x="1059762" y="520599"/>
                      <a:pt x="1058912" y="521448"/>
                      <a:pt x="1058488" y="522510"/>
                    </a:cubicBezTo>
                    <a:cubicBezTo>
                      <a:pt x="1029398" y="523572"/>
                      <a:pt x="1000308" y="523996"/>
                      <a:pt x="971218" y="522298"/>
                    </a:cubicBezTo>
                    <a:cubicBezTo>
                      <a:pt x="971218" y="496817"/>
                      <a:pt x="971218" y="471337"/>
                      <a:pt x="970794" y="446070"/>
                    </a:cubicBezTo>
                    <a:cubicBezTo>
                      <a:pt x="970581" y="437788"/>
                      <a:pt x="973766" y="434816"/>
                      <a:pt x="981835" y="434816"/>
                    </a:cubicBezTo>
                    <a:cubicBezTo>
                      <a:pt x="1004342" y="435240"/>
                      <a:pt x="1027062" y="435028"/>
                      <a:pt x="1049570" y="435028"/>
                    </a:cubicBezTo>
                    <a:cubicBezTo>
                      <a:pt x="1054878" y="435028"/>
                      <a:pt x="1059974" y="435453"/>
                      <a:pt x="1059974" y="442460"/>
                    </a:cubicBezTo>
                    <a:cubicBezTo>
                      <a:pt x="1060186" y="468152"/>
                      <a:pt x="1059974" y="493845"/>
                      <a:pt x="1059762" y="519537"/>
                    </a:cubicBezTo>
                    <a:close/>
                    <a:moveTo>
                      <a:pt x="1060399" y="354766"/>
                    </a:moveTo>
                    <a:cubicBezTo>
                      <a:pt x="1060823" y="369204"/>
                      <a:pt x="1060399" y="383643"/>
                      <a:pt x="1060399" y="398294"/>
                    </a:cubicBezTo>
                    <a:cubicBezTo>
                      <a:pt x="1060399" y="404877"/>
                      <a:pt x="1057851" y="407849"/>
                      <a:pt x="1050844" y="407849"/>
                    </a:cubicBezTo>
                    <a:cubicBezTo>
                      <a:pt x="1027487" y="407637"/>
                      <a:pt x="1004130" y="407637"/>
                      <a:pt x="980986" y="407849"/>
                    </a:cubicBezTo>
                    <a:cubicBezTo>
                      <a:pt x="972705" y="407849"/>
                      <a:pt x="970794" y="403815"/>
                      <a:pt x="971006" y="396596"/>
                    </a:cubicBezTo>
                    <a:cubicBezTo>
                      <a:pt x="971218" y="371115"/>
                      <a:pt x="971218" y="345635"/>
                      <a:pt x="971218" y="320367"/>
                    </a:cubicBezTo>
                    <a:cubicBezTo>
                      <a:pt x="987993" y="318032"/>
                      <a:pt x="1004767" y="319518"/>
                      <a:pt x="1021754" y="319518"/>
                    </a:cubicBezTo>
                    <a:cubicBezTo>
                      <a:pt x="1034069" y="319306"/>
                      <a:pt x="1046385" y="318456"/>
                      <a:pt x="1058488" y="320155"/>
                    </a:cubicBezTo>
                    <a:cubicBezTo>
                      <a:pt x="1062310" y="331621"/>
                      <a:pt x="1059974" y="343300"/>
                      <a:pt x="1060399" y="354766"/>
                    </a:cubicBezTo>
                    <a:close/>
                    <a:moveTo>
                      <a:pt x="1113907" y="362834"/>
                    </a:moveTo>
                    <a:cubicBezTo>
                      <a:pt x="1113907" y="351581"/>
                      <a:pt x="1114119" y="340327"/>
                      <a:pt x="1113907" y="328861"/>
                    </a:cubicBezTo>
                    <a:cubicBezTo>
                      <a:pt x="1113695" y="322703"/>
                      <a:pt x="1116243" y="319943"/>
                      <a:pt x="1122613" y="319943"/>
                    </a:cubicBezTo>
                    <a:cubicBezTo>
                      <a:pt x="1146182" y="320155"/>
                      <a:pt x="1169963" y="320155"/>
                      <a:pt x="1193532" y="319943"/>
                    </a:cubicBezTo>
                    <a:cubicBezTo>
                      <a:pt x="1199903" y="319943"/>
                      <a:pt x="1202451" y="322491"/>
                      <a:pt x="1202451" y="328648"/>
                    </a:cubicBezTo>
                    <a:cubicBezTo>
                      <a:pt x="1202238" y="352005"/>
                      <a:pt x="1202238" y="375150"/>
                      <a:pt x="1202451" y="398507"/>
                    </a:cubicBezTo>
                    <a:cubicBezTo>
                      <a:pt x="1202451" y="404664"/>
                      <a:pt x="1200115" y="407425"/>
                      <a:pt x="1193745" y="407425"/>
                    </a:cubicBezTo>
                    <a:cubicBezTo>
                      <a:pt x="1170176" y="407212"/>
                      <a:pt x="1146394" y="407212"/>
                      <a:pt x="1122825" y="407425"/>
                    </a:cubicBezTo>
                    <a:cubicBezTo>
                      <a:pt x="1116455" y="407425"/>
                      <a:pt x="1113907" y="405089"/>
                      <a:pt x="1113907" y="398719"/>
                    </a:cubicBezTo>
                    <a:cubicBezTo>
                      <a:pt x="1114119" y="386828"/>
                      <a:pt x="1113907" y="374937"/>
                      <a:pt x="1113907" y="362834"/>
                    </a:cubicBezTo>
                    <a:close/>
                    <a:moveTo>
                      <a:pt x="1202238" y="514017"/>
                    </a:moveTo>
                    <a:cubicBezTo>
                      <a:pt x="1202238" y="520599"/>
                      <a:pt x="1199266" y="522510"/>
                      <a:pt x="1193108" y="522510"/>
                    </a:cubicBezTo>
                    <a:cubicBezTo>
                      <a:pt x="1169751" y="522298"/>
                      <a:pt x="1146394" y="522298"/>
                      <a:pt x="1123037" y="522510"/>
                    </a:cubicBezTo>
                    <a:cubicBezTo>
                      <a:pt x="1116243" y="522510"/>
                      <a:pt x="1113695" y="519750"/>
                      <a:pt x="1113695" y="512955"/>
                    </a:cubicBezTo>
                    <a:cubicBezTo>
                      <a:pt x="1113907" y="490023"/>
                      <a:pt x="1113907" y="466878"/>
                      <a:pt x="1113695" y="443946"/>
                    </a:cubicBezTo>
                    <a:cubicBezTo>
                      <a:pt x="1113695" y="436727"/>
                      <a:pt x="1116880" y="434816"/>
                      <a:pt x="1123462" y="435028"/>
                    </a:cubicBezTo>
                    <a:cubicBezTo>
                      <a:pt x="1135140" y="435240"/>
                      <a:pt x="1146819" y="435028"/>
                      <a:pt x="1158497" y="435028"/>
                    </a:cubicBezTo>
                    <a:cubicBezTo>
                      <a:pt x="1170176" y="435028"/>
                      <a:pt x="1181854" y="435240"/>
                      <a:pt x="1193532" y="435028"/>
                    </a:cubicBezTo>
                    <a:cubicBezTo>
                      <a:pt x="1199903" y="434816"/>
                      <a:pt x="1202451" y="437576"/>
                      <a:pt x="1202238" y="443734"/>
                    </a:cubicBezTo>
                    <a:cubicBezTo>
                      <a:pt x="1202238" y="467303"/>
                      <a:pt x="1202238" y="490660"/>
                      <a:pt x="1202238" y="514017"/>
                    </a:cubicBezTo>
                    <a:close/>
                  </a:path>
                </a:pathLst>
              </a:custGeom>
              <a:solidFill>
                <a:srgbClr val="3C9758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A2DCD6-3575-4A4C-AFD0-0AE021C2355D}"/>
                </a:ext>
              </a:extLst>
            </p:cNvPr>
            <p:cNvSpPr/>
            <p:nvPr/>
          </p:nvSpPr>
          <p:spPr>
            <a:xfrm rot="19903871">
              <a:off x="11055071" y="2573085"/>
              <a:ext cx="479293" cy="300647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CAC0549-2142-46F1-BCAE-5BBB5FDE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44" y="3235193"/>
            <a:ext cx="7377139" cy="235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EF93A-376A-4BE5-9C22-95785D57491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47042-4E24-4DCB-863C-FF085F85EE53}"/>
              </a:ext>
            </a:extLst>
          </p:cNvPr>
          <p:cNvSpPr txBox="1"/>
          <p:nvPr/>
        </p:nvSpPr>
        <p:spPr>
          <a:xfrm>
            <a:off x="9947305" y="2490762"/>
            <a:ext cx="55633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rgbClr val="3C9758"/>
                </a:solidFill>
                <a:cs typeface="Arial" pitchFamily="34" charset="0"/>
              </a:rPr>
              <a:t>Global</a:t>
            </a:r>
            <a:endParaRPr lang="en-GB" altLang="ko-KR" sz="4400" dirty="0">
              <a:solidFill>
                <a:srgbClr val="3C9758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49CD0-DD91-42F4-AC04-ADBB45B9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87" y="2099479"/>
            <a:ext cx="7519473" cy="23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EF93A-376A-4BE5-9C22-95785D57491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47042-4E24-4DCB-863C-FF085F85EE53}"/>
              </a:ext>
            </a:extLst>
          </p:cNvPr>
          <p:cNvSpPr txBox="1"/>
          <p:nvPr/>
        </p:nvSpPr>
        <p:spPr>
          <a:xfrm>
            <a:off x="9947305" y="2490762"/>
            <a:ext cx="55633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rgbClr val="3C9758"/>
                </a:solidFill>
                <a:cs typeface="Arial" pitchFamily="34" charset="0"/>
              </a:rPr>
              <a:t>Local</a:t>
            </a:r>
            <a:endParaRPr lang="en-GB" altLang="ko-KR" sz="4400" dirty="0">
              <a:solidFill>
                <a:srgbClr val="3C9758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63DBD-B97C-4BFA-A813-2A4366AD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13" y="2163598"/>
            <a:ext cx="8131399" cy="19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val 234">
            <a:extLst>
              <a:ext uri="{FF2B5EF4-FFF2-40B4-BE49-F238E27FC236}">
                <a16:creationId xmlns:a16="http://schemas.microsoft.com/office/drawing/2014/main" id="{7F920852-03A2-406B-9208-9D27ABC56D02}"/>
              </a:ext>
            </a:extLst>
          </p:cNvPr>
          <p:cNvSpPr/>
          <p:nvPr/>
        </p:nvSpPr>
        <p:spPr>
          <a:xfrm>
            <a:off x="2399723" y="514552"/>
            <a:ext cx="892692" cy="890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A2245E-D65D-4E72-9270-065B6538264E}"/>
              </a:ext>
            </a:extLst>
          </p:cNvPr>
          <p:cNvGrpSpPr/>
          <p:nvPr/>
        </p:nvGrpSpPr>
        <p:grpSpPr>
          <a:xfrm>
            <a:off x="0" y="5344431"/>
            <a:ext cx="12192001" cy="2080511"/>
            <a:chOff x="-1" y="3417122"/>
            <a:chExt cx="12192001" cy="2080511"/>
          </a:xfrm>
          <a:solidFill>
            <a:schemeClr val="accent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185807-BFFE-41DD-9E11-896DB79CD116}"/>
                </a:ext>
              </a:extLst>
            </p:cNvPr>
            <p:cNvSpPr/>
            <p:nvPr/>
          </p:nvSpPr>
          <p:spPr>
            <a:xfrm>
              <a:off x="0" y="3550807"/>
              <a:ext cx="12192000" cy="1818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E3FD0C2-CEF5-438E-B90B-978756B8C9BE}"/>
                </a:ext>
              </a:extLst>
            </p:cNvPr>
            <p:cNvSpPr/>
            <p:nvPr/>
          </p:nvSpPr>
          <p:spPr>
            <a:xfrm>
              <a:off x="-1" y="3417122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15DC202-E55F-4A81-B799-58CA9018BA5F}"/>
                </a:ext>
              </a:extLst>
            </p:cNvPr>
            <p:cNvSpPr/>
            <p:nvPr/>
          </p:nvSpPr>
          <p:spPr>
            <a:xfrm>
              <a:off x="147" y="5426893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F2CFAEB-7DBC-4C48-A698-FE974A481D1A}"/>
              </a:ext>
            </a:extLst>
          </p:cNvPr>
          <p:cNvSpPr txBox="1"/>
          <p:nvPr/>
        </p:nvSpPr>
        <p:spPr>
          <a:xfrm>
            <a:off x="-4505914" y="5851613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     Why Learn java ?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java กับ javascript ต่างกันอย่างไร | dekdev.com">
            <a:extLst>
              <a:ext uri="{FF2B5EF4-FFF2-40B4-BE49-F238E27FC236}">
                <a16:creationId xmlns:a16="http://schemas.microsoft.com/office/drawing/2014/main" id="{74B224B2-D85E-4B4C-B8BB-D874C038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38" y="2001650"/>
            <a:ext cx="2575723" cy="15826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" name="Block Arc 232">
            <a:extLst>
              <a:ext uri="{FF2B5EF4-FFF2-40B4-BE49-F238E27FC236}">
                <a16:creationId xmlns:a16="http://schemas.microsoft.com/office/drawing/2014/main" id="{CDF2B4F5-82DA-4532-B18E-784EFADEA55A}"/>
              </a:ext>
            </a:extLst>
          </p:cNvPr>
          <p:cNvSpPr/>
          <p:nvPr/>
        </p:nvSpPr>
        <p:spPr>
          <a:xfrm rot="10800000">
            <a:off x="4359914" y="1647363"/>
            <a:ext cx="2457099" cy="2291200"/>
          </a:xfrm>
          <a:prstGeom prst="blockArc">
            <a:avLst>
              <a:gd name="adj1" fmla="val 12214054"/>
              <a:gd name="adj2" fmla="val 9664598"/>
              <a:gd name="adj3" fmla="val 14811"/>
            </a:avLst>
          </a:prstGeom>
          <a:solidFill>
            <a:srgbClr val="82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23EC18-D406-4067-A883-A537B4525BEF}"/>
              </a:ext>
            </a:extLst>
          </p:cNvPr>
          <p:cNvCxnSpPr>
            <a:cxnSpLocks/>
          </p:cNvCxnSpPr>
          <p:nvPr/>
        </p:nvCxnSpPr>
        <p:spPr>
          <a:xfrm flipH="1" flipV="1">
            <a:off x="1397901" y="992743"/>
            <a:ext cx="820834" cy="1523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D1B449-6884-48F7-8622-73FED91B993F}"/>
              </a:ext>
            </a:extLst>
          </p:cNvPr>
          <p:cNvSpPr txBox="1"/>
          <p:nvPr/>
        </p:nvSpPr>
        <p:spPr>
          <a:xfrm>
            <a:off x="2357937" y="743869"/>
            <a:ext cx="163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Poppins"/>
              </a:rPr>
              <a:t>Desktop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CB53133-BF37-483B-8E8F-1CCCCD2530E8}"/>
              </a:ext>
            </a:extLst>
          </p:cNvPr>
          <p:cNvSpPr/>
          <p:nvPr/>
        </p:nvSpPr>
        <p:spPr>
          <a:xfrm>
            <a:off x="2399723" y="3913723"/>
            <a:ext cx="892692" cy="890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D844CFE-352B-4413-AA9C-D573EBD6E649}"/>
              </a:ext>
            </a:extLst>
          </p:cNvPr>
          <p:cNvSpPr txBox="1"/>
          <p:nvPr/>
        </p:nvSpPr>
        <p:spPr>
          <a:xfrm>
            <a:off x="2426575" y="4165649"/>
            <a:ext cx="163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E15E189-4091-47E1-AD91-212385A5F4DC}"/>
              </a:ext>
            </a:extLst>
          </p:cNvPr>
          <p:cNvCxnSpPr>
            <a:cxnSpLocks/>
          </p:cNvCxnSpPr>
          <p:nvPr/>
        </p:nvCxnSpPr>
        <p:spPr>
          <a:xfrm flipH="1">
            <a:off x="3448658" y="3863610"/>
            <a:ext cx="1226859" cy="48670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Big Data คืออะไร">
            <a:extLst>
              <a:ext uri="{FF2B5EF4-FFF2-40B4-BE49-F238E27FC236}">
                <a16:creationId xmlns:a16="http://schemas.microsoft.com/office/drawing/2014/main" id="{622CC8C5-E137-4C64-93D8-900FAAAF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268" y="570022"/>
            <a:ext cx="1556568" cy="8763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A68C97E-DD46-47E8-B863-D97B2CBB324B}"/>
              </a:ext>
            </a:extLst>
          </p:cNvPr>
          <p:cNvCxnSpPr>
            <a:cxnSpLocks/>
          </p:cNvCxnSpPr>
          <p:nvPr/>
        </p:nvCxnSpPr>
        <p:spPr>
          <a:xfrm flipH="1" flipV="1">
            <a:off x="3365000" y="1136944"/>
            <a:ext cx="1175901" cy="9161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0" name="Picture 6" descr="Google ประกาศอัปเดต Play Store เพิ่มนโยบายความเป็นส่วนตัวให้กับผู้ใช้งาน! |  #beartai">
            <a:extLst>
              <a:ext uri="{FF2B5EF4-FFF2-40B4-BE49-F238E27FC236}">
                <a16:creationId xmlns:a16="http://schemas.microsoft.com/office/drawing/2014/main" id="{1C57D6B0-0685-455A-ADFB-48958FAC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783" y="3742966"/>
            <a:ext cx="1924866" cy="12639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92E5D14-27C2-49DB-A8AD-AB7F34BF3447}"/>
              </a:ext>
            </a:extLst>
          </p:cNvPr>
          <p:cNvCxnSpPr>
            <a:cxnSpLocks/>
          </p:cNvCxnSpPr>
          <p:nvPr/>
        </p:nvCxnSpPr>
        <p:spPr>
          <a:xfrm flipH="1" flipV="1">
            <a:off x="1155472" y="4373917"/>
            <a:ext cx="1110990" cy="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78548569-88FC-40F4-A08E-F6C12D935D46}"/>
              </a:ext>
            </a:extLst>
          </p:cNvPr>
          <p:cNvSpPr/>
          <p:nvPr/>
        </p:nvSpPr>
        <p:spPr>
          <a:xfrm>
            <a:off x="8886770" y="522724"/>
            <a:ext cx="892692" cy="890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B4CE55F-9A1F-4053-8EF2-800C6813AA55}"/>
              </a:ext>
            </a:extLst>
          </p:cNvPr>
          <p:cNvSpPr txBox="1"/>
          <p:nvPr/>
        </p:nvSpPr>
        <p:spPr>
          <a:xfrm>
            <a:off x="8957124" y="752041"/>
            <a:ext cx="163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Game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623214C-9BF5-4006-8778-7FD5EB92DA82}"/>
              </a:ext>
            </a:extLst>
          </p:cNvPr>
          <p:cNvSpPr/>
          <p:nvPr/>
        </p:nvSpPr>
        <p:spPr>
          <a:xfrm>
            <a:off x="9220338" y="3876346"/>
            <a:ext cx="892692" cy="890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9950F56-FB9D-4665-912D-EA726EF5486B}"/>
              </a:ext>
            </a:extLst>
          </p:cNvPr>
          <p:cNvSpPr txBox="1"/>
          <p:nvPr/>
        </p:nvSpPr>
        <p:spPr>
          <a:xfrm>
            <a:off x="9192174" y="4137135"/>
            <a:ext cx="163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Robotics</a:t>
            </a: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FBA8095-32C5-4A0A-90FB-1B8A066D8CEF}"/>
              </a:ext>
            </a:extLst>
          </p:cNvPr>
          <p:cNvCxnSpPr>
            <a:cxnSpLocks/>
          </p:cNvCxnSpPr>
          <p:nvPr/>
        </p:nvCxnSpPr>
        <p:spPr>
          <a:xfrm flipH="1">
            <a:off x="6939911" y="1273100"/>
            <a:ext cx="1928044" cy="93975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8C75641-E5B9-47AE-8CB9-994148D6801C}"/>
              </a:ext>
            </a:extLst>
          </p:cNvPr>
          <p:cNvCxnSpPr>
            <a:cxnSpLocks/>
          </p:cNvCxnSpPr>
          <p:nvPr/>
        </p:nvCxnSpPr>
        <p:spPr>
          <a:xfrm flipH="1" flipV="1">
            <a:off x="6939912" y="3464395"/>
            <a:ext cx="2129363" cy="84843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5CB1938C-94A7-4F14-9404-467A188D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422" y="570022"/>
            <a:ext cx="1315431" cy="8769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2D00F72-F7BB-46AC-BC97-A4B5BA5E98B5}"/>
              </a:ext>
            </a:extLst>
          </p:cNvPr>
          <p:cNvCxnSpPr>
            <a:cxnSpLocks/>
          </p:cNvCxnSpPr>
          <p:nvPr/>
        </p:nvCxnSpPr>
        <p:spPr>
          <a:xfrm flipH="1">
            <a:off x="9917525" y="1007977"/>
            <a:ext cx="87657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7DE15C2-53AC-467A-9075-5A0CC72D14BC}"/>
              </a:ext>
            </a:extLst>
          </p:cNvPr>
          <p:cNvCxnSpPr>
            <a:cxnSpLocks/>
          </p:cNvCxnSpPr>
          <p:nvPr/>
        </p:nvCxnSpPr>
        <p:spPr>
          <a:xfrm flipH="1">
            <a:off x="10201775" y="4352475"/>
            <a:ext cx="87657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8D9A881-2F15-44EA-B07A-8DF89251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528" y="3997893"/>
            <a:ext cx="1199420" cy="8307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2DC5DF-279D-46BF-893A-CF63FAE3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15" y="1191143"/>
            <a:ext cx="9902599" cy="51757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ค่าสูงสุง-ค่าต่ำสุด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4603F-2EAA-4C96-838D-02BBEB3A99BA}"/>
              </a:ext>
            </a:extLst>
          </p:cNvPr>
          <p:cNvSpPr/>
          <p:nvPr/>
        </p:nvSpPr>
        <p:spPr>
          <a:xfrm>
            <a:off x="3772740" y="1198315"/>
            <a:ext cx="45719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8C007-AD5E-4B56-9B2B-6CE7B39258D5}"/>
              </a:ext>
            </a:extLst>
          </p:cNvPr>
          <p:cNvSpPr/>
          <p:nvPr/>
        </p:nvSpPr>
        <p:spPr>
          <a:xfrm>
            <a:off x="1287082" y="1198315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B2FE5-A69E-4735-AA52-355077A77789}"/>
              </a:ext>
            </a:extLst>
          </p:cNvPr>
          <p:cNvSpPr/>
          <p:nvPr/>
        </p:nvSpPr>
        <p:spPr>
          <a:xfrm>
            <a:off x="7456073" y="1191143"/>
            <a:ext cx="45719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55E1A-7A4C-4F20-86FB-B06127598557}"/>
              </a:ext>
            </a:extLst>
          </p:cNvPr>
          <p:cNvSpPr/>
          <p:nvPr/>
        </p:nvSpPr>
        <p:spPr>
          <a:xfrm>
            <a:off x="11144795" y="1198315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4462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ค่าสูงสุง-ค่าต่ำสุด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DAB392-5D78-4321-B306-BEF7B51C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34" y="2187688"/>
            <a:ext cx="8670471" cy="248262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8D63007-4D30-4707-9BEB-5583792335A5}"/>
              </a:ext>
            </a:extLst>
          </p:cNvPr>
          <p:cNvSpPr txBox="1">
            <a:spLocks/>
          </p:cNvSpPr>
          <p:nvPr/>
        </p:nvSpPr>
        <p:spPr>
          <a:xfrm>
            <a:off x="-3974151" y="146344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>
                <a:solidFill>
                  <a:srgbClr val="002060"/>
                </a:solidFill>
              </a:rPr>
              <a:t>โครงสร้าง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0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2DC5DF-279D-46BF-893A-CF63FAE3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15" y="1191143"/>
            <a:ext cx="9902599" cy="51757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ค่าสูงสุง-ค่าต่ำสุด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4603F-2EAA-4C96-838D-02BBEB3A99BA}"/>
              </a:ext>
            </a:extLst>
          </p:cNvPr>
          <p:cNvSpPr/>
          <p:nvPr/>
        </p:nvSpPr>
        <p:spPr>
          <a:xfrm>
            <a:off x="3772740" y="1198315"/>
            <a:ext cx="45719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8C007-AD5E-4B56-9B2B-6CE7B39258D5}"/>
              </a:ext>
            </a:extLst>
          </p:cNvPr>
          <p:cNvSpPr/>
          <p:nvPr/>
        </p:nvSpPr>
        <p:spPr>
          <a:xfrm>
            <a:off x="1287082" y="1198315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B2FE5-A69E-4735-AA52-355077A77789}"/>
              </a:ext>
            </a:extLst>
          </p:cNvPr>
          <p:cNvSpPr/>
          <p:nvPr/>
        </p:nvSpPr>
        <p:spPr>
          <a:xfrm>
            <a:off x="7456073" y="1191143"/>
            <a:ext cx="45719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55E1A-7A4C-4F20-86FB-B06127598557}"/>
              </a:ext>
            </a:extLst>
          </p:cNvPr>
          <p:cNvSpPr/>
          <p:nvPr/>
        </p:nvSpPr>
        <p:spPr>
          <a:xfrm>
            <a:off x="11144795" y="1198315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CCBB2383-F0CF-4BE3-B5A8-5522E14FC299}"/>
              </a:ext>
            </a:extLst>
          </p:cNvPr>
          <p:cNvSpPr txBox="1">
            <a:spLocks/>
          </p:cNvSpPr>
          <p:nvPr/>
        </p:nvSpPr>
        <p:spPr>
          <a:xfrm>
            <a:off x="3772739" y="3901440"/>
            <a:ext cx="3729054" cy="415784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2060"/>
                </a:solidFill>
              </a:rPr>
              <a:t>-</a:t>
            </a:r>
            <a:r>
              <a:rPr lang="en-US" sz="1800" dirty="0">
                <a:solidFill>
                  <a:srgbClr val="002060"/>
                </a:solidFill>
              </a:rPr>
              <a:t>2147483648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BDE248D-57E8-4BB2-B292-E39C073296EE}"/>
              </a:ext>
            </a:extLst>
          </p:cNvPr>
          <p:cNvSpPr txBox="1">
            <a:spLocks/>
          </p:cNvSpPr>
          <p:nvPr/>
        </p:nvSpPr>
        <p:spPr>
          <a:xfrm>
            <a:off x="3772739" y="4340015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2060"/>
                </a:solidFill>
              </a:rPr>
              <a:t>-</a:t>
            </a:r>
            <a:r>
              <a:rPr lang="en-US" sz="1800" dirty="0">
                <a:solidFill>
                  <a:srgbClr val="002060"/>
                </a:solidFill>
              </a:rPr>
              <a:t>9223372036854775808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E4EF9FF-31F8-40C8-8609-CB4FF2520FF7}"/>
              </a:ext>
            </a:extLst>
          </p:cNvPr>
          <p:cNvSpPr txBox="1">
            <a:spLocks/>
          </p:cNvSpPr>
          <p:nvPr/>
        </p:nvSpPr>
        <p:spPr>
          <a:xfrm>
            <a:off x="7574031" y="3924231"/>
            <a:ext cx="3616483" cy="415784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2147483647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832A704-FDC8-4AEE-823E-626021D62580}"/>
              </a:ext>
            </a:extLst>
          </p:cNvPr>
          <p:cNvSpPr txBox="1">
            <a:spLocks/>
          </p:cNvSpPr>
          <p:nvPr/>
        </p:nvSpPr>
        <p:spPr>
          <a:xfrm>
            <a:off x="7491859" y="4330673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9223372036854775807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14A6E3C-29A0-474B-A0BC-0E015DE927AE}"/>
              </a:ext>
            </a:extLst>
          </p:cNvPr>
          <p:cNvSpPr txBox="1">
            <a:spLocks/>
          </p:cNvSpPr>
          <p:nvPr/>
        </p:nvSpPr>
        <p:spPr>
          <a:xfrm>
            <a:off x="3795599" y="4868900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1.4E-45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7ECB86E0-2D6A-4D53-B9BE-3B546CBAA4BD}"/>
              </a:ext>
            </a:extLst>
          </p:cNvPr>
          <p:cNvSpPr txBox="1">
            <a:spLocks/>
          </p:cNvSpPr>
          <p:nvPr/>
        </p:nvSpPr>
        <p:spPr>
          <a:xfrm>
            <a:off x="3772738" y="5308681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4.9E-324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341E375-D399-4CD8-ABBC-D2C151E0F0EC}"/>
              </a:ext>
            </a:extLst>
          </p:cNvPr>
          <p:cNvSpPr txBox="1">
            <a:spLocks/>
          </p:cNvSpPr>
          <p:nvPr/>
        </p:nvSpPr>
        <p:spPr>
          <a:xfrm>
            <a:off x="7470195" y="4878242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3.4028235E38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F7FA744B-D281-4041-9070-CAFC2A4EFE0E}"/>
              </a:ext>
            </a:extLst>
          </p:cNvPr>
          <p:cNvSpPr txBox="1">
            <a:spLocks/>
          </p:cNvSpPr>
          <p:nvPr/>
        </p:nvSpPr>
        <p:spPr>
          <a:xfrm>
            <a:off x="7491859" y="5308681"/>
            <a:ext cx="3683333" cy="538227"/>
          </a:xfrm>
          <a:prstGeom prst="rect">
            <a:avLst/>
          </a:prstGeom>
          <a:solidFill>
            <a:srgbClr val="E8E8E8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</a:rPr>
              <a:t>1.7976931348623157E308</a:t>
            </a:r>
          </a:p>
        </p:txBody>
      </p:sp>
    </p:spTree>
    <p:extLst>
      <p:ext uri="{BB962C8B-B14F-4D97-AF65-F5344CB8AC3E}">
        <p14:creationId xmlns:p14="http://schemas.microsoft.com/office/powerpoint/2010/main" val="321558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89A8A5-EBAE-4F26-90AD-C352558E288C}"/>
              </a:ext>
            </a:extLst>
          </p:cNvPr>
          <p:cNvSpPr/>
          <p:nvPr/>
        </p:nvSpPr>
        <p:spPr>
          <a:xfrm>
            <a:off x="-856874" y="-684003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6DD8-E990-42DC-A455-3E5C7C6F64EF}"/>
              </a:ext>
            </a:extLst>
          </p:cNvPr>
          <p:cNvSpPr/>
          <p:nvPr/>
        </p:nvSpPr>
        <p:spPr>
          <a:xfrm>
            <a:off x="5318341" y="-529192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Type Casting</a:t>
            </a:r>
            <a:endParaRPr lang="th-TH" sz="6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52B38-4340-481E-BD95-4A739DACE3A8}"/>
              </a:ext>
            </a:extLst>
          </p:cNvPr>
          <p:cNvSpPr txBox="1"/>
          <p:nvPr/>
        </p:nvSpPr>
        <p:spPr>
          <a:xfrm>
            <a:off x="5212421" y="1916057"/>
            <a:ext cx="72070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Widening Casting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การแปลงข้อมูลที่มีขนาดเล็กไปสู่ขนาดใหญ่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th-TH" sz="2000" dirty="0">
                <a:solidFill>
                  <a:schemeClr val="bg1"/>
                </a:solidFill>
              </a:rPr>
              <a:t>แบบอัตโนมัติ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</a:rPr>
              <a:t>byte -&gt; short -&gt;  char -&gt;  int -&gt;  long -&gt;  float -&gt; double</a:t>
            </a:r>
          </a:p>
          <a:p>
            <a:endParaRPr lang="en-US" sz="2000" dirty="0">
              <a:solidFill>
                <a:srgbClr val="E35F13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2.   Narrowing Casting </a:t>
            </a:r>
          </a:p>
          <a:p>
            <a:r>
              <a:rPr lang="th-TH" sz="2000" dirty="0">
                <a:solidFill>
                  <a:schemeClr val="bg1"/>
                </a:solidFill>
              </a:rPr>
              <a:t>การแปลงข้อมูลที่มีขนาดใหญ่ ไปสู่ขนาดเล็ก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th-TH" sz="2000" dirty="0">
                <a:solidFill>
                  <a:schemeClr val="bg1"/>
                </a:solidFill>
              </a:rPr>
              <a:t>ทำเอง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</a:rPr>
              <a:t>double -&gt; float -&gt; long -&gt; int -&gt; char -&gt; short -&gt; byte</a:t>
            </a:r>
          </a:p>
          <a:p>
            <a:endParaRPr lang="en-US" sz="2000" dirty="0">
              <a:solidFill>
                <a:srgbClr val="E35F13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BBC63B-E5CC-4C69-B9E9-FB94CBFD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2463" y="1019579"/>
            <a:ext cx="2064341" cy="10822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5EC744-73F3-482A-9CDB-344E5F46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6161" y="0"/>
            <a:ext cx="1019579" cy="1019579"/>
          </a:xfrm>
          <a:prstGeom prst="rect">
            <a:avLst/>
          </a:prstGeom>
        </p:spPr>
      </p:pic>
      <p:grpSp>
        <p:nvGrpSpPr>
          <p:cNvPr id="10" name="Graphic 241">
            <a:extLst>
              <a:ext uri="{FF2B5EF4-FFF2-40B4-BE49-F238E27FC236}">
                <a16:creationId xmlns:a16="http://schemas.microsoft.com/office/drawing/2014/main" id="{C9CF471B-EAD8-466D-81A9-FD3EB48782CF}"/>
              </a:ext>
            </a:extLst>
          </p:cNvPr>
          <p:cNvGrpSpPr/>
          <p:nvPr/>
        </p:nvGrpSpPr>
        <p:grpSpPr>
          <a:xfrm>
            <a:off x="2768970" y="269896"/>
            <a:ext cx="322656" cy="318867"/>
            <a:chOff x="2434505" y="2932122"/>
            <a:chExt cx="322656" cy="31886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209192-D338-49A7-B2FA-FD2501745D2B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4E8065-1EC7-41A6-B6A8-8255511935BA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3" name="Graphic 241">
            <a:extLst>
              <a:ext uri="{FF2B5EF4-FFF2-40B4-BE49-F238E27FC236}">
                <a16:creationId xmlns:a16="http://schemas.microsoft.com/office/drawing/2014/main" id="{29F8D6BF-9ECB-4108-B99A-8F38527312FD}"/>
              </a:ext>
            </a:extLst>
          </p:cNvPr>
          <p:cNvGrpSpPr/>
          <p:nvPr/>
        </p:nvGrpSpPr>
        <p:grpSpPr>
          <a:xfrm rot="1433983">
            <a:off x="4489448" y="1728167"/>
            <a:ext cx="212939" cy="210438"/>
            <a:chOff x="2434505" y="2932122"/>
            <a:chExt cx="322656" cy="318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C424E3-926B-49D1-9516-3CC7FF0E585F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497DEC-F073-427D-97E6-390496012D7D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BA43F6-8A54-4842-A7EC-B53C848A87BB}"/>
              </a:ext>
            </a:extLst>
          </p:cNvPr>
          <p:cNvGrpSpPr/>
          <p:nvPr/>
        </p:nvGrpSpPr>
        <p:grpSpPr>
          <a:xfrm>
            <a:off x="3235414" y="2518443"/>
            <a:ext cx="246732" cy="212980"/>
            <a:chOff x="5989666" y="815838"/>
            <a:chExt cx="221343" cy="19106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FDB705-8EA6-4C43-B70F-1B05260B17CF}"/>
                </a:ext>
              </a:extLst>
            </p:cNvPr>
            <p:cNvSpPr/>
            <p:nvPr/>
          </p:nvSpPr>
          <p:spPr>
            <a:xfrm>
              <a:off x="5989666" y="897367"/>
              <a:ext cx="221343" cy="27383"/>
            </a:xfrm>
            <a:custGeom>
              <a:avLst/>
              <a:gdLst>
                <a:gd name="connsiteX0" fmla="*/ 348475 w 348475"/>
                <a:gd name="connsiteY0" fmla="*/ 19702 h 39404"/>
                <a:gd name="connsiteX1" fmla="*/ 174238 w 348475"/>
                <a:gd name="connsiteY1" fmla="*/ 39405 h 39404"/>
                <a:gd name="connsiteX2" fmla="*/ 0 w 348475"/>
                <a:gd name="connsiteY2" fmla="*/ 19702 h 39404"/>
                <a:gd name="connsiteX3" fmla="*/ 174238 w 348475"/>
                <a:gd name="connsiteY3" fmla="*/ 0 h 39404"/>
                <a:gd name="connsiteX4" fmla="*/ 348475 w 348475"/>
                <a:gd name="connsiteY4" fmla="*/ 19702 h 3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75" h="39404">
                  <a:moveTo>
                    <a:pt x="348475" y="19702"/>
                  </a:moveTo>
                  <a:cubicBezTo>
                    <a:pt x="348475" y="30673"/>
                    <a:pt x="270437" y="39405"/>
                    <a:pt x="174238" y="39405"/>
                  </a:cubicBezTo>
                  <a:cubicBezTo>
                    <a:pt x="78038" y="39405"/>
                    <a:pt x="0" y="30449"/>
                    <a:pt x="0" y="19702"/>
                  </a:cubicBezTo>
                  <a:cubicBezTo>
                    <a:pt x="0" y="8732"/>
                    <a:pt x="78038" y="0"/>
                    <a:pt x="174238" y="0"/>
                  </a:cubicBezTo>
                  <a:cubicBezTo>
                    <a:pt x="270437" y="0"/>
                    <a:pt x="348475" y="8732"/>
                    <a:pt x="348475" y="19702"/>
                  </a:cubicBezTo>
                  <a:close/>
                </a:path>
              </a:pathLst>
            </a:custGeom>
            <a:solidFill>
              <a:srgbClr val="E6E6E6"/>
            </a:solidFill>
            <a:ln w="28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8DEEE7-9E8C-4BBE-B83D-1119F2ED8B8D}"/>
                </a:ext>
              </a:extLst>
            </p:cNvPr>
            <p:cNvSpPr/>
            <p:nvPr/>
          </p:nvSpPr>
          <p:spPr>
            <a:xfrm>
              <a:off x="6085557" y="815838"/>
              <a:ext cx="31723" cy="191064"/>
            </a:xfrm>
            <a:custGeom>
              <a:avLst/>
              <a:gdLst>
                <a:gd name="connsiteX0" fmla="*/ 49944 w 49944"/>
                <a:gd name="connsiteY0" fmla="*/ 137469 h 274938"/>
                <a:gd name="connsiteX1" fmla="*/ 24972 w 49944"/>
                <a:gd name="connsiteY1" fmla="*/ 274939 h 274938"/>
                <a:gd name="connsiteX2" fmla="*/ 0 w 49944"/>
                <a:gd name="connsiteY2" fmla="*/ 137469 h 274938"/>
                <a:gd name="connsiteX3" fmla="*/ 24972 w 49944"/>
                <a:gd name="connsiteY3" fmla="*/ 0 h 274938"/>
                <a:gd name="connsiteX4" fmla="*/ 49944 w 49944"/>
                <a:gd name="connsiteY4" fmla="*/ 137469 h 27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44" h="274938">
                  <a:moveTo>
                    <a:pt x="49944" y="137469"/>
                  </a:moveTo>
                  <a:cubicBezTo>
                    <a:pt x="49944" y="213392"/>
                    <a:pt x="38764" y="274939"/>
                    <a:pt x="24972" y="274939"/>
                  </a:cubicBezTo>
                  <a:cubicBezTo>
                    <a:pt x="11180" y="274939"/>
                    <a:pt x="0" y="213392"/>
                    <a:pt x="0" y="137469"/>
                  </a:cubicBezTo>
                  <a:cubicBezTo>
                    <a:pt x="0" y="61547"/>
                    <a:pt x="11180" y="0"/>
                    <a:pt x="24972" y="0"/>
                  </a:cubicBezTo>
                  <a:cubicBezTo>
                    <a:pt x="38764" y="0"/>
                    <a:pt x="49944" y="61547"/>
                    <a:pt x="49944" y="137469"/>
                  </a:cubicBezTo>
                  <a:close/>
                </a:path>
              </a:pathLst>
            </a:custGeom>
            <a:solidFill>
              <a:srgbClr val="E6E6E6"/>
            </a:solidFill>
            <a:ln w="28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BE4B79-EF2E-415B-802A-3CFCD3776F34}"/>
              </a:ext>
            </a:extLst>
          </p:cNvPr>
          <p:cNvSpPr/>
          <p:nvPr/>
        </p:nvSpPr>
        <p:spPr>
          <a:xfrm>
            <a:off x="2246814" y="2940015"/>
            <a:ext cx="169792" cy="12976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327790-5903-4647-AC7E-CA1DB064C4D7}"/>
              </a:ext>
            </a:extLst>
          </p:cNvPr>
          <p:cNvSpPr/>
          <p:nvPr/>
        </p:nvSpPr>
        <p:spPr>
          <a:xfrm>
            <a:off x="5107941" y="2479562"/>
            <a:ext cx="84896" cy="11972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C4D71B4D-84FD-4A73-8E7C-29E13BAF4CAA}"/>
              </a:ext>
            </a:extLst>
          </p:cNvPr>
          <p:cNvGrpSpPr/>
          <p:nvPr/>
        </p:nvGrpSpPr>
        <p:grpSpPr>
          <a:xfrm>
            <a:off x="42425" y="2518443"/>
            <a:ext cx="2742747" cy="2200142"/>
            <a:chOff x="923775" y="2325619"/>
            <a:chExt cx="2742747" cy="22001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7FBA68-488E-46F8-A71D-C447D15D818F}"/>
                </a:ext>
              </a:extLst>
            </p:cNvPr>
            <p:cNvSpPr/>
            <p:nvPr/>
          </p:nvSpPr>
          <p:spPr>
            <a:xfrm>
              <a:off x="1325814" y="2328494"/>
              <a:ext cx="2140371" cy="2140371"/>
            </a:xfrm>
            <a:custGeom>
              <a:avLst/>
              <a:gdLst>
                <a:gd name="connsiteX0" fmla="*/ 2140372 w 2140371"/>
                <a:gd name="connsiteY0" fmla="*/ 1070186 h 2140371"/>
                <a:gd name="connsiteX1" fmla="*/ 1070186 w 2140371"/>
                <a:gd name="connsiteY1" fmla="*/ 2140371 h 2140371"/>
                <a:gd name="connsiteX2" fmla="*/ 0 w 2140371"/>
                <a:gd name="connsiteY2" fmla="*/ 1070186 h 2140371"/>
                <a:gd name="connsiteX3" fmla="*/ 1070186 w 2140371"/>
                <a:gd name="connsiteY3" fmla="*/ 0 h 2140371"/>
                <a:gd name="connsiteX4" fmla="*/ 2140372 w 2140371"/>
                <a:gd name="connsiteY4" fmla="*/ 1070186 h 214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0371" h="2140371">
                  <a:moveTo>
                    <a:pt x="2140372" y="1070186"/>
                  </a:moveTo>
                  <a:cubicBezTo>
                    <a:pt x="2140372" y="1661233"/>
                    <a:pt x="1661234" y="2140371"/>
                    <a:pt x="1070186" y="2140371"/>
                  </a:cubicBezTo>
                  <a:cubicBezTo>
                    <a:pt x="479139" y="2140371"/>
                    <a:pt x="0" y="1661233"/>
                    <a:pt x="0" y="1070186"/>
                  </a:cubicBezTo>
                  <a:cubicBezTo>
                    <a:pt x="0" y="479138"/>
                    <a:pt x="479139" y="0"/>
                    <a:pt x="1070186" y="0"/>
                  </a:cubicBezTo>
                  <a:cubicBezTo>
                    <a:pt x="1661234" y="0"/>
                    <a:pt x="2140372" y="479138"/>
                    <a:pt x="2140372" y="1070186"/>
                  </a:cubicBezTo>
                  <a:close/>
                </a:path>
              </a:pathLst>
            </a:custGeom>
            <a:solidFill>
              <a:srgbClr val="8FC8CB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23" name="Graphic 38">
              <a:extLst>
                <a:ext uri="{FF2B5EF4-FFF2-40B4-BE49-F238E27FC236}">
                  <a16:creationId xmlns:a16="http://schemas.microsoft.com/office/drawing/2014/main" id="{122B7F78-F7D0-4C58-BD71-12688A95CEE5}"/>
                </a:ext>
              </a:extLst>
            </p:cNvPr>
            <p:cNvGrpSpPr/>
            <p:nvPr/>
          </p:nvGrpSpPr>
          <p:grpSpPr>
            <a:xfrm>
              <a:off x="1359659" y="2325619"/>
              <a:ext cx="2114492" cy="2200142"/>
              <a:chOff x="1359659" y="2325619"/>
              <a:chExt cx="2114492" cy="2200142"/>
            </a:xfrm>
            <a:solidFill>
              <a:srgbClr val="637B36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CC1AA0C-ACFA-4D85-B2C2-3B460BBB81FE}"/>
                  </a:ext>
                </a:extLst>
              </p:cNvPr>
              <p:cNvSpPr/>
              <p:nvPr/>
            </p:nvSpPr>
            <p:spPr>
              <a:xfrm>
                <a:off x="1359659" y="2325619"/>
                <a:ext cx="1069219" cy="979165"/>
              </a:xfrm>
              <a:custGeom>
                <a:avLst/>
                <a:gdLst>
                  <a:gd name="connsiteX0" fmla="*/ 1036342 w 1069219"/>
                  <a:gd name="connsiteY0" fmla="*/ 2875 h 979165"/>
                  <a:gd name="connsiteX1" fmla="*/ 1036342 w 1069219"/>
                  <a:gd name="connsiteY1" fmla="*/ 307984 h 979165"/>
                  <a:gd name="connsiteX2" fmla="*/ 717992 w 1069219"/>
                  <a:gd name="connsiteY2" fmla="*/ 934610 h 979165"/>
                  <a:gd name="connsiteX3" fmla="*/ 121 w 1069219"/>
                  <a:gd name="connsiteY3" fmla="*/ 804506 h 979165"/>
                  <a:gd name="connsiteX4" fmla="*/ 1036342 w 1069219"/>
                  <a:gd name="connsiteY4" fmla="*/ 2875 h 97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219" h="979165">
                    <a:moveTo>
                      <a:pt x="1036342" y="2875"/>
                    </a:moveTo>
                    <a:cubicBezTo>
                      <a:pt x="1036342" y="2875"/>
                      <a:pt x="1110317" y="261354"/>
                      <a:pt x="1036342" y="307984"/>
                    </a:cubicBezTo>
                    <a:cubicBezTo>
                      <a:pt x="600553" y="582582"/>
                      <a:pt x="877167" y="797598"/>
                      <a:pt x="717992" y="934610"/>
                    </a:cubicBezTo>
                    <a:cubicBezTo>
                      <a:pt x="558817" y="1071621"/>
                      <a:pt x="394173" y="853439"/>
                      <a:pt x="121" y="804506"/>
                    </a:cubicBezTo>
                    <a:cubicBezTo>
                      <a:pt x="121" y="804506"/>
                      <a:pt x="-33844" y="-55845"/>
                      <a:pt x="1036342" y="2875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F82357D-3412-406F-A623-79CA6EB0DD34}"/>
                  </a:ext>
                </a:extLst>
              </p:cNvPr>
              <p:cNvSpPr/>
              <p:nvPr/>
            </p:nvSpPr>
            <p:spPr>
              <a:xfrm>
                <a:off x="3008901" y="3028519"/>
                <a:ext cx="465249" cy="667786"/>
              </a:xfrm>
              <a:custGeom>
                <a:avLst/>
                <a:gdLst>
                  <a:gd name="connsiteX0" fmla="*/ 391370 w 465249"/>
                  <a:gd name="connsiteY0" fmla="*/ 0 h 667786"/>
                  <a:gd name="connsiteX1" fmla="*/ 25527 w 465249"/>
                  <a:gd name="connsiteY1" fmla="*/ 132406 h 667786"/>
                  <a:gd name="connsiteX2" fmla="*/ 176642 w 465249"/>
                  <a:gd name="connsiteY2" fmla="*/ 370161 h 667786"/>
                  <a:gd name="connsiteX3" fmla="*/ 414973 w 465249"/>
                  <a:gd name="connsiteY3" fmla="*/ 667787 h 667786"/>
                  <a:gd name="connsiteX4" fmla="*/ 391370 w 465249"/>
                  <a:gd name="connsiteY4" fmla="*/ 0 h 66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249" h="667786">
                    <a:moveTo>
                      <a:pt x="391370" y="0"/>
                    </a:moveTo>
                    <a:cubicBezTo>
                      <a:pt x="391370" y="0"/>
                      <a:pt x="113030" y="44903"/>
                      <a:pt x="25527" y="132406"/>
                    </a:cubicBezTo>
                    <a:cubicBezTo>
                      <a:pt x="-61977" y="219909"/>
                      <a:pt x="97198" y="265676"/>
                      <a:pt x="176642" y="370161"/>
                    </a:cubicBezTo>
                    <a:cubicBezTo>
                      <a:pt x="256086" y="474647"/>
                      <a:pt x="414973" y="667787"/>
                      <a:pt x="414973" y="667787"/>
                    </a:cubicBezTo>
                    <a:cubicBezTo>
                      <a:pt x="414973" y="667787"/>
                      <a:pt x="542486" y="275750"/>
                      <a:pt x="391370" y="0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36300B-675E-4CD6-BDEA-A8B4A2D6081E}"/>
                  </a:ext>
                </a:extLst>
              </p:cNvPr>
              <p:cNvSpPr/>
              <p:nvPr/>
            </p:nvSpPr>
            <p:spPr>
              <a:xfrm>
                <a:off x="1804258" y="3395052"/>
                <a:ext cx="1049681" cy="1130709"/>
              </a:xfrm>
              <a:custGeom>
                <a:avLst/>
                <a:gdLst>
                  <a:gd name="connsiteX0" fmla="*/ 159984 w 1049681"/>
                  <a:gd name="connsiteY0" fmla="*/ 126822 h 1130709"/>
                  <a:gd name="connsiteX1" fmla="*/ 613619 w 1049681"/>
                  <a:gd name="connsiteY1" fmla="*/ 3627 h 1130709"/>
                  <a:gd name="connsiteX2" fmla="*/ 1049407 w 1049681"/>
                  <a:gd name="connsiteY2" fmla="*/ 434235 h 1130709"/>
                  <a:gd name="connsiteX3" fmla="*/ 681261 w 1049681"/>
                  <a:gd name="connsiteY3" fmla="*/ 1070071 h 1130709"/>
                  <a:gd name="connsiteX4" fmla="*/ 190207 w 1049681"/>
                  <a:gd name="connsiteY4" fmla="*/ 1070071 h 1130709"/>
                  <a:gd name="connsiteX5" fmla="*/ 5127 w 1049681"/>
                  <a:gd name="connsiteY5" fmla="*/ 724664 h 1130709"/>
                  <a:gd name="connsiteX6" fmla="*/ 159984 w 1049681"/>
                  <a:gd name="connsiteY6" fmla="*/ 126822 h 113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681" h="1130709">
                    <a:moveTo>
                      <a:pt x="159984" y="126822"/>
                    </a:moveTo>
                    <a:cubicBezTo>
                      <a:pt x="159984" y="126822"/>
                      <a:pt x="506255" y="-25157"/>
                      <a:pt x="613619" y="3627"/>
                    </a:cubicBezTo>
                    <a:cubicBezTo>
                      <a:pt x="720983" y="32411"/>
                      <a:pt x="1037318" y="376379"/>
                      <a:pt x="1049407" y="434235"/>
                    </a:cubicBezTo>
                    <a:cubicBezTo>
                      <a:pt x="1061209" y="492090"/>
                      <a:pt x="688745" y="931908"/>
                      <a:pt x="681261" y="1070071"/>
                    </a:cubicBezTo>
                    <a:cubicBezTo>
                      <a:pt x="681261" y="1070071"/>
                      <a:pt x="318008" y="1206507"/>
                      <a:pt x="190207" y="1070071"/>
                    </a:cubicBezTo>
                    <a:cubicBezTo>
                      <a:pt x="190207" y="1070071"/>
                      <a:pt x="-36610" y="844118"/>
                      <a:pt x="5127" y="724664"/>
                    </a:cubicBezTo>
                    <a:cubicBezTo>
                      <a:pt x="46575" y="605211"/>
                      <a:pt x="-78635" y="394225"/>
                      <a:pt x="159984" y="126822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1460C66-7972-4D78-92C2-00CC994FD71E}"/>
                  </a:ext>
                </a:extLst>
              </p:cNvPr>
              <p:cNvSpPr/>
              <p:nvPr/>
            </p:nvSpPr>
            <p:spPr>
              <a:xfrm>
                <a:off x="1359811" y="3269494"/>
                <a:ext cx="492450" cy="180259"/>
              </a:xfrm>
              <a:custGeom>
                <a:avLst/>
                <a:gdLst>
                  <a:gd name="connsiteX0" fmla="*/ 228513 w 492450"/>
                  <a:gd name="connsiteY0" fmla="*/ 14626 h 180259"/>
                  <a:gd name="connsiteX1" fmla="*/ 485265 w 492450"/>
                  <a:gd name="connsiteY1" fmla="*/ 92918 h 180259"/>
                  <a:gd name="connsiteX2" fmla="*/ 270537 w 492450"/>
                  <a:gd name="connsiteY2" fmla="*/ 175815 h 180259"/>
                  <a:gd name="connsiteX3" fmla="*/ 256 w 492450"/>
                  <a:gd name="connsiteY3" fmla="*/ 14626 h 180259"/>
                  <a:gd name="connsiteX4" fmla="*/ 228513 w 492450"/>
                  <a:gd name="connsiteY4" fmla="*/ 14626 h 18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450" h="180259">
                    <a:moveTo>
                      <a:pt x="228513" y="14626"/>
                    </a:moveTo>
                    <a:cubicBezTo>
                      <a:pt x="228513" y="14626"/>
                      <a:pt x="443241" y="57514"/>
                      <a:pt x="485265" y="92918"/>
                    </a:cubicBezTo>
                    <a:cubicBezTo>
                      <a:pt x="527002" y="128034"/>
                      <a:pt x="377901" y="140123"/>
                      <a:pt x="270537" y="175815"/>
                    </a:cubicBezTo>
                    <a:cubicBezTo>
                      <a:pt x="163173" y="211507"/>
                      <a:pt x="-7515" y="20670"/>
                      <a:pt x="256" y="14626"/>
                    </a:cubicBezTo>
                    <a:cubicBezTo>
                      <a:pt x="8028" y="8581"/>
                      <a:pt x="101576" y="-15022"/>
                      <a:pt x="228513" y="14626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2D329C-A62B-420F-B424-2FD72F37F3A6}"/>
                </a:ext>
              </a:extLst>
            </p:cNvPr>
            <p:cNvSpPr/>
            <p:nvPr/>
          </p:nvSpPr>
          <p:spPr>
            <a:xfrm>
              <a:off x="1325527" y="2574884"/>
              <a:ext cx="1950110" cy="1893981"/>
            </a:xfrm>
            <a:custGeom>
              <a:avLst/>
              <a:gdLst>
                <a:gd name="connsiteX0" fmla="*/ 197170 w 1950110"/>
                <a:gd name="connsiteY0" fmla="*/ 608780 h 1893981"/>
                <a:gd name="connsiteX1" fmla="*/ 387144 w 1950110"/>
                <a:gd name="connsiteY1" fmla="*/ 0 h 1893981"/>
                <a:gd name="connsiteX2" fmla="*/ 0 w 1950110"/>
                <a:gd name="connsiteY2" fmla="*/ 823795 h 1893981"/>
                <a:gd name="connsiteX3" fmla="*/ 1070186 w 1950110"/>
                <a:gd name="connsiteY3" fmla="*/ 1893981 h 1893981"/>
                <a:gd name="connsiteX4" fmla="*/ 1950110 w 1950110"/>
                <a:gd name="connsiteY4" fmla="*/ 1432863 h 1893981"/>
                <a:gd name="connsiteX5" fmla="*/ 1267068 w 1950110"/>
                <a:gd name="connsiteY5" fmla="*/ 1679253 h 1893981"/>
                <a:gd name="connsiteX6" fmla="*/ 197170 w 1950110"/>
                <a:gd name="connsiteY6" fmla="*/ 608780 h 18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110" h="1893981">
                  <a:moveTo>
                    <a:pt x="197170" y="608780"/>
                  </a:moveTo>
                  <a:cubicBezTo>
                    <a:pt x="197170" y="382538"/>
                    <a:pt x="267403" y="172703"/>
                    <a:pt x="387144" y="0"/>
                  </a:cubicBezTo>
                  <a:cubicBezTo>
                    <a:pt x="150828" y="196306"/>
                    <a:pt x="0" y="492493"/>
                    <a:pt x="0" y="823795"/>
                  </a:cubicBezTo>
                  <a:cubicBezTo>
                    <a:pt x="0" y="1414729"/>
                    <a:pt x="479252" y="1893981"/>
                    <a:pt x="1070186" y="1893981"/>
                  </a:cubicBezTo>
                  <a:cubicBezTo>
                    <a:pt x="1434878" y="1893981"/>
                    <a:pt x="1756970" y="1711491"/>
                    <a:pt x="1950110" y="1432863"/>
                  </a:cubicBezTo>
                  <a:cubicBezTo>
                    <a:pt x="1764742" y="1586857"/>
                    <a:pt x="1526699" y="1679253"/>
                    <a:pt x="1267068" y="1679253"/>
                  </a:cubicBezTo>
                  <a:cubicBezTo>
                    <a:pt x="676422" y="1678965"/>
                    <a:pt x="197170" y="1200001"/>
                    <a:pt x="197170" y="608780"/>
                  </a:cubicBezTo>
                  <a:close/>
                </a:path>
              </a:pathLst>
            </a:custGeom>
            <a:solidFill>
              <a:srgbClr val="395D6B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5BFBD5A-C2E4-49AE-B987-4C2A58AD2080}"/>
                </a:ext>
              </a:extLst>
            </p:cNvPr>
            <p:cNvSpPr/>
            <p:nvPr/>
          </p:nvSpPr>
          <p:spPr>
            <a:xfrm>
              <a:off x="1516076" y="2328494"/>
              <a:ext cx="1950398" cy="1893693"/>
            </a:xfrm>
            <a:custGeom>
              <a:avLst/>
              <a:gdLst>
                <a:gd name="connsiteX0" fmla="*/ 1753228 w 1950398"/>
                <a:gd name="connsiteY0" fmla="*/ 1284914 h 1893693"/>
                <a:gd name="connsiteX1" fmla="*/ 1563255 w 1950398"/>
                <a:gd name="connsiteY1" fmla="*/ 1893693 h 1893693"/>
                <a:gd name="connsiteX2" fmla="*/ 1950398 w 1950398"/>
                <a:gd name="connsiteY2" fmla="*/ 1069898 h 1893693"/>
                <a:gd name="connsiteX3" fmla="*/ 879924 w 1950398"/>
                <a:gd name="connsiteY3" fmla="*/ 0 h 1893693"/>
                <a:gd name="connsiteX4" fmla="*/ 0 w 1950398"/>
                <a:gd name="connsiteY4" fmla="*/ 461118 h 1893693"/>
                <a:gd name="connsiteX5" fmla="*/ 683042 w 1950398"/>
                <a:gd name="connsiteY5" fmla="*/ 214728 h 1893693"/>
                <a:gd name="connsiteX6" fmla="*/ 1753228 w 1950398"/>
                <a:gd name="connsiteY6" fmla="*/ 1284914 h 189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398" h="1893693">
                  <a:moveTo>
                    <a:pt x="1753228" y="1284914"/>
                  </a:moveTo>
                  <a:cubicBezTo>
                    <a:pt x="1753228" y="1511155"/>
                    <a:pt x="1682996" y="1720990"/>
                    <a:pt x="1563255" y="1893693"/>
                  </a:cubicBezTo>
                  <a:cubicBezTo>
                    <a:pt x="1799571" y="1697387"/>
                    <a:pt x="1950398" y="1401201"/>
                    <a:pt x="1950398" y="1069898"/>
                  </a:cubicBezTo>
                  <a:cubicBezTo>
                    <a:pt x="1950110" y="479252"/>
                    <a:pt x="1470858" y="0"/>
                    <a:pt x="879924" y="0"/>
                  </a:cubicBezTo>
                  <a:cubicBezTo>
                    <a:pt x="515232" y="0"/>
                    <a:pt x="193140" y="182490"/>
                    <a:pt x="0" y="461118"/>
                  </a:cubicBezTo>
                  <a:cubicBezTo>
                    <a:pt x="185368" y="307124"/>
                    <a:pt x="423411" y="214728"/>
                    <a:pt x="683042" y="214728"/>
                  </a:cubicBezTo>
                  <a:cubicBezTo>
                    <a:pt x="1273976" y="214728"/>
                    <a:pt x="1753228" y="693980"/>
                    <a:pt x="1753228" y="1284914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E3DBE2-CFCE-4FED-BBCE-EE135B7CF39F}"/>
                </a:ext>
              </a:extLst>
            </p:cNvPr>
            <p:cNvSpPr/>
            <p:nvPr/>
          </p:nvSpPr>
          <p:spPr>
            <a:xfrm>
              <a:off x="923775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8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19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8" y="123771"/>
                  </a:cubicBezTo>
                  <a:cubicBezTo>
                    <a:pt x="419598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19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8D93B7-6FD4-49E3-B5C4-8FCEA43874A7}"/>
                </a:ext>
              </a:extLst>
            </p:cNvPr>
            <p:cNvSpPr/>
            <p:nvPr/>
          </p:nvSpPr>
          <p:spPr>
            <a:xfrm>
              <a:off x="1818667" y="2446508"/>
              <a:ext cx="535021" cy="291868"/>
            </a:xfrm>
            <a:custGeom>
              <a:avLst/>
              <a:gdLst>
                <a:gd name="connsiteX0" fmla="*/ 535021 w 535021"/>
                <a:gd name="connsiteY0" fmla="*/ 205517 h 291868"/>
                <a:gd name="connsiteX1" fmla="*/ 448669 w 535021"/>
                <a:gd name="connsiteY1" fmla="*/ 119165 h 291868"/>
                <a:gd name="connsiteX2" fmla="*/ 419885 w 535021"/>
                <a:gd name="connsiteY2" fmla="*/ 124059 h 291868"/>
                <a:gd name="connsiteX3" fmla="*/ 420173 w 535021"/>
                <a:gd name="connsiteY3" fmla="*/ 119165 h 291868"/>
                <a:gd name="connsiteX4" fmla="*/ 333821 w 535021"/>
                <a:gd name="connsiteY4" fmla="*/ 32814 h 291868"/>
                <a:gd name="connsiteX5" fmla="*/ 275102 w 535021"/>
                <a:gd name="connsiteY5" fmla="*/ 55841 h 291868"/>
                <a:gd name="connsiteX6" fmla="*/ 194220 w 535021"/>
                <a:gd name="connsiteY6" fmla="*/ 0 h 291868"/>
                <a:gd name="connsiteX7" fmla="*/ 107868 w 535021"/>
                <a:gd name="connsiteY7" fmla="*/ 86352 h 291868"/>
                <a:gd name="connsiteX8" fmla="*/ 116791 w 535021"/>
                <a:gd name="connsiteY8" fmla="*/ 124347 h 291868"/>
                <a:gd name="connsiteX9" fmla="*/ 25258 w 535021"/>
                <a:gd name="connsiteY9" fmla="*/ 144207 h 291868"/>
                <a:gd name="connsiteX10" fmla="*/ 25258 w 535021"/>
                <a:gd name="connsiteY10" fmla="*/ 266539 h 291868"/>
                <a:gd name="connsiteX11" fmla="*/ 86280 w 535021"/>
                <a:gd name="connsiteY11" fmla="*/ 291869 h 291868"/>
                <a:gd name="connsiteX12" fmla="*/ 452987 w 535021"/>
                <a:gd name="connsiteY12" fmla="*/ 291869 h 291868"/>
                <a:gd name="connsiteX13" fmla="*/ 452987 w 535021"/>
                <a:gd name="connsiteY13" fmla="*/ 291581 h 291868"/>
                <a:gd name="connsiteX14" fmla="*/ 535021 w 535021"/>
                <a:gd name="connsiteY14" fmla="*/ 205517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021" h="291868">
                  <a:moveTo>
                    <a:pt x="535021" y="205517"/>
                  </a:moveTo>
                  <a:cubicBezTo>
                    <a:pt x="535021" y="157736"/>
                    <a:pt x="496163" y="119165"/>
                    <a:pt x="448669" y="119165"/>
                  </a:cubicBezTo>
                  <a:cubicBezTo>
                    <a:pt x="438595" y="119165"/>
                    <a:pt x="429096" y="120892"/>
                    <a:pt x="419885" y="124059"/>
                  </a:cubicBezTo>
                  <a:cubicBezTo>
                    <a:pt x="419885" y="122332"/>
                    <a:pt x="420173" y="120892"/>
                    <a:pt x="420173" y="119165"/>
                  </a:cubicBezTo>
                  <a:cubicBezTo>
                    <a:pt x="420173" y="71384"/>
                    <a:pt x="381315" y="32814"/>
                    <a:pt x="333821" y="32814"/>
                  </a:cubicBezTo>
                  <a:cubicBezTo>
                    <a:pt x="311082" y="32814"/>
                    <a:pt x="290646" y="41737"/>
                    <a:pt x="275102" y="55841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7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5" y="289278"/>
                    <a:pt x="535021" y="251571"/>
                    <a:pt x="535021" y="205517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AF6EED-7B6B-4E9F-9162-8FB8631D83BB}"/>
                </a:ext>
              </a:extLst>
            </p:cNvPr>
            <p:cNvSpPr/>
            <p:nvPr/>
          </p:nvSpPr>
          <p:spPr>
            <a:xfrm>
              <a:off x="3131789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C7697D5-F796-42C6-B7F4-81ED27542E3D}"/>
                </a:ext>
              </a:extLst>
            </p:cNvPr>
            <p:cNvSpPr/>
            <p:nvPr/>
          </p:nvSpPr>
          <p:spPr>
            <a:xfrm>
              <a:off x="2284391" y="4076541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7 h 291868"/>
                <a:gd name="connsiteX2" fmla="*/ 419598 w 534733"/>
                <a:gd name="connsiteY2" fmla="*/ 123771 h 291868"/>
                <a:gd name="connsiteX3" fmla="*/ 419885 w 534733"/>
                <a:gd name="connsiteY3" fmla="*/ 118877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7"/>
                    <a:pt x="448381" y="118877"/>
                  </a:cubicBezTo>
                  <a:cubicBezTo>
                    <a:pt x="438307" y="118877"/>
                    <a:pt x="428808" y="120604"/>
                    <a:pt x="419598" y="123771"/>
                  </a:cubicBezTo>
                  <a:cubicBezTo>
                    <a:pt x="419598" y="122044"/>
                    <a:pt x="419885" y="120604"/>
                    <a:pt x="419885" y="118877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1D3F4A-B12A-490C-A67E-36B8E46F991E}"/>
                </a:ext>
              </a:extLst>
            </p:cNvPr>
            <p:cNvSpPr/>
            <p:nvPr/>
          </p:nvSpPr>
          <p:spPr>
            <a:xfrm>
              <a:off x="2786382" y="266670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F29758B-39D1-4E6D-AD12-324CAC6C9EDC}"/>
              </a:ext>
            </a:extLst>
          </p:cNvPr>
          <p:cNvSpPr/>
          <p:nvPr/>
        </p:nvSpPr>
        <p:spPr>
          <a:xfrm>
            <a:off x="3335218" y="3508925"/>
            <a:ext cx="84896" cy="11972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0" name="Graphic 241">
            <a:extLst>
              <a:ext uri="{FF2B5EF4-FFF2-40B4-BE49-F238E27FC236}">
                <a16:creationId xmlns:a16="http://schemas.microsoft.com/office/drawing/2014/main" id="{33E3F062-4792-47A7-985E-88A50AE72941}"/>
              </a:ext>
            </a:extLst>
          </p:cNvPr>
          <p:cNvGrpSpPr/>
          <p:nvPr/>
        </p:nvGrpSpPr>
        <p:grpSpPr>
          <a:xfrm rot="1433983">
            <a:off x="864440" y="1640790"/>
            <a:ext cx="212939" cy="210438"/>
            <a:chOff x="2434505" y="2932122"/>
            <a:chExt cx="322656" cy="318867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01430FA-0826-4A93-9C3C-66815D31E392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0E98C19-5E95-4F62-93CD-BDEF603AD2AF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53" name="Graphic 2">
            <a:extLst>
              <a:ext uri="{FF2B5EF4-FFF2-40B4-BE49-F238E27FC236}">
                <a16:creationId xmlns:a16="http://schemas.microsoft.com/office/drawing/2014/main" id="{7D737267-7904-4D01-AEFA-DAE8EF9D7F0C}"/>
              </a:ext>
            </a:extLst>
          </p:cNvPr>
          <p:cNvGrpSpPr/>
          <p:nvPr/>
        </p:nvGrpSpPr>
        <p:grpSpPr>
          <a:xfrm rot="5400000">
            <a:off x="2933544" y="2170770"/>
            <a:ext cx="1652425" cy="7519514"/>
            <a:chOff x="9055963" y="784430"/>
            <a:chExt cx="1652425" cy="751951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A96BC76-6084-4EDA-B092-27FFDD84FDA9}"/>
                </a:ext>
              </a:extLst>
            </p:cNvPr>
            <p:cNvSpPr/>
            <p:nvPr/>
          </p:nvSpPr>
          <p:spPr>
            <a:xfrm>
              <a:off x="9433251" y="3541086"/>
              <a:ext cx="904723" cy="4762858"/>
            </a:xfrm>
            <a:custGeom>
              <a:avLst/>
              <a:gdLst>
                <a:gd name="connsiteX0" fmla="*/ 327515 w 904723"/>
                <a:gd name="connsiteY0" fmla="*/ 0 h 4762858"/>
                <a:gd name="connsiteX1" fmla="*/ 452362 w 904723"/>
                <a:gd name="connsiteY1" fmla="*/ 0 h 4762858"/>
                <a:gd name="connsiteX2" fmla="*/ 577208 w 904723"/>
                <a:gd name="connsiteY2" fmla="*/ 0 h 4762858"/>
                <a:gd name="connsiteX3" fmla="*/ 904723 w 904723"/>
                <a:gd name="connsiteY3" fmla="*/ 4762859 h 4762858"/>
                <a:gd name="connsiteX4" fmla="*/ 452087 w 904723"/>
                <a:gd name="connsiteY4" fmla="*/ 4762859 h 4762858"/>
                <a:gd name="connsiteX5" fmla="*/ 0 w 904723"/>
                <a:gd name="connsiteY5" fmla="*/ 4762859 h 4762858"/>
                <a:gd name="connsiteX6" fmla="*/ 327515 w 904723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23" h="4762858">
                  <a:moveTo>
                    <a:pt x="327515" y="0"/>
                  </a:moveTo>
                  <a:lnTo>
                    <a:pt x="452362" y="0"/>
                  </a:lnTo>
                  <a:lnTo>
                    <a:pt x="577208" y="0"/>
                  </a:lnTo>
                  <a:cubicBezTo>
                    <a:pt x="577208" y="0"/>
                    <a:pt x="468311" y="4387220"/>
                    <a:pt x="904723" y="4762859"/>
                  </a:cubicBezTo>
                  <a:lnTo>
                    <a:pt x="452087" y="4762859"/>
                  </a:lnTo>
                  <a:lnTo>
                    <a:pt x="0" y="4762859"/>
                  </a:lnTo>
                  <a:cubicBezTo>
                    <a:pt x="436412" y="4387220"/>
                    <a:pt x="327515" y="0"/>
                    <a:pt x="327515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76395E-6C0A-4F09-88D6-F239087CD739}"/>
                </a:ext>
              </a:extLst>
            </p:cNvPr>
            <p:cNvSpPr/>
            <p:nvPr/>
          </p:nvSpPr>
          <p:spPr>
            <a:xfrm>
              <a:off x="9541048" y="3541086"/>
              <a:ext cx="689129" cy="4762858"/>
            </a:xfrm>
            <a:custGeom>
              <a:avLst/>
              <a:gdLst>
                <a:gd name="connsiteX0" fmla="*/ 249418 w 689129"/>
                <a:gd name="connsiteY0" fmla="*/ 0 h 4762858"/>
                <a:gd name="connsiteX1" fmla="*/ 344565 w 689129"/>
                <a:gd name="connsiteY1" fmla="*/ 0 h 4762858"/>
                <a:gd name="connsiteX2" fmla="*/ 439712 w 689129"/>
                <a:gd name="connsiteY2" fmla="*/ 0 h 4762858"/>
                <a:gd name="connsiteX3" fmla="*/ 689130 w 689129"/>
                <a:gd name="connsiteY3" fmla="*/ 4762859 h 4762858"/>
                <a:gd name="connsiteX4" fmla="*/ 344290 w 689129"/>
                <a:gd name="connsiteY4" fmla="*/ 4762859 h 4762858"/>
                <a:gd name="connsiteX5" fmla="*/ 0 w 689129"/>
                <a:gd name="connsiteY5" fmla="*/ 4762859 h 4762858"/>
                <a:gd name="connsiteX6" fmla="*/ 249418 w 689129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9129" h="4762858">
                  <a:moveTo>
                    <a:pt x="249418" y="0"/>
                  </a:moveTo>
                  <a:lnTo>
                    <a:pt x="344565" y="0"/>
                  </a:lnTo>
                  <a:lnTo>
                    <a:pt x="439712" y="0"/>
                  </a:lnTo>
                  <a:cubicBezTo>
                    <a:pt x="439712" y="0"/>
                    <a:pt x="356664" y="4387220"/>
                    <a:pt x="689130" y="4762859"/>
                  </a:cubicBezTo>
                  <a:lnTo>
                    <a:pt x="344290" y="4762859"/>
                  </a:lnTo>
                  <a:lnTo>
                    <a:pt x="0" y="4762859"/>
                  </a:lnTo>
                  <a:cubicBezTo>
                    <a:pt x="332465" y="4387220"/>
                    <a:pt x="249418" y="0"/>
                    <a:pt x="249418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4F2D82-AA33-47F9-97B7-6BB9AB34A83D}"/>
                </a:ext>
              </a:extLst>
            </p:cNvPr>
            <p:cNvSpPr/>
            <p:nvPr/>
          </p:nvSpPr>
          <p:spPr>
            <a:xfrm>
              <a:off x="9640045" y="3541086"/>
              <a:ext cx="490585" cy="4762858"/>
            </a:xfrm>
            <a:custGeom>
              <a:avLst/>
              <a:gdLst>
                <a:gd name="connsiteX0" fmla="*/ 177645 w 490585"/>
                <a:gd name="connsiteY0" fmla="*/ 0 h 4762858"/>
                <a:gd name="connsiteX1" fmla="*/ 245293 w 490585"/>
                <a:gd name="connsiteY1" fmla="*/ 0 h 4762858"/>
                <a:gd name="connsiteX2" fmla="*/ 312941 w 490585"/>
                <a:gd name="connsiteY2" fmla="*/ 0 h 4762858"/>
                <a:gd name="connsiteX3" fmla="*/ 490586 w 490585"/>
                <a:gd name="connsiteY3" fmla="*/ 4762859 h 4762858"/>
                <a:gd name="connsiteX4" fmla="*/ 245293 w 490585"/>
                <a:gd name="connsiteY4" fmla="*/ 4762859 h 4762858"/>
                <a:gd name="connsiteX5" fmla="*/ 0 w 490585"/>
                <a:gd name="connsiteY5" fmla="*/ 4762859 h 4762858"/>
                <a:gd name="connsiteX6" fmla="*/ 177645 w 490585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4762858">
                  <a:moveTo>
                    <a:pt x="177645" y="0"/>
                  </a:moveTo>
                  <a:lnTo>
                    <a:pt x="245293" y="0"/>
                  </a:lnTo>
                  <a:lnTo>
                    <a:pt x="312941" y="0"/>
                  </a:lnTo>
                  <a:cubicBezTo>
                    <a:pt x="312941" y="0"/>
                    <a:pt x="253817" y="4387220"/>
                    <a:pt x="490586" y="4762859"/>
                  </a:cubicBezTo>
                  <a:lnTo>
                    <a:pt x="245293" y="4762859"/>
                  </a:lnTo>
                  <a:lnTo>
                    <a:pt x="0" y="4762859"/>
                  </a:lnTo>
                  <a:cubicBezTo>
                    <a:pt x="236768" y="4387220"/>
                    <a:pt x="177645" y="0"/>
                    <a:pt x="177645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640050C-AA75-408F-8BEF-A3E561E4251C}"/>
                </a:ext>
              </a:extLst>
            </p:cNvPr>
            <p:cNvSpPr/>
            <p:nvPr/>
          </p:nvSpPr>
          <p:spPr>
            <a:xfrm>
              <a:off x="9620521" y="3161322"/>
              <a:ext cx="529634" cy="513134"/>
            </a:xfrm>
            <a:custGeom>
              <a:avLst/>
              <a:gdLst>
                <a:gd name="connsiteX0" fmla="*/ 529634 w 529634"/>
                <a:gd name="connsiteY0" fmla="*/ 256567 h 513134"/>
                <a:gd name="connsiteX1" fmla="*/ 264817 w 529634"/>
                <a:gd name="connsiteY1" fmla="*/ 513135 h 513134"/>
                <a:gd name="connsiteX2" fmla="*/ 0 w 529634"/>
                <a:gd name="connsiteY2" fmla="*/ 256567 h 513134"/>
                <a:gd name="connsiteX3" fmla="*/ 264817 w 529634"/>
                <a:gd name="connsiteY3" fmla="*/ 0 h 513134"/>
                <a:gd name="connsiteX4" fmla="*/ 529634 w 529634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34" h="513134">
                  <a:moveTo>
                    <a:pt x="529634" y="256567"/>
                  </a:moveTo>
                  <a:cubicBezTo>
                    <a:pt x="529634" y="398266"/>
                    <a:pt x="411072" y="513135"/>
                    <a:pt x="264817" y="513135"/>
                  </a:cubicBezTo>
                  <a:cubicBezTo>
                    <a:pt x="118563" y="513135"/>
                    <a:pt x="0" y="398266"/>
                    <a:pt x="0" y="256567"/>
                  </a:cubicBezTo>
                  <a:cubicBezTo>
                    <a:pt x="0" y="114869"/>
                    <a:pt x="118563" y="0"/>
                    <a:pt x="264817" y="0"/>
                  </a:cubicBezTo>
                  <a:cubicBezTo>
                    <a:pt x="411072" y="0"/>
                    <a:pt x="529634" y="114869"/>
                    <a:pt x="529634" y="256567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30F92F0-F901-4C53-AEA4-EEB6FC168D68}"/>
                </a:ext>
              </a:extLst>
            </p:cNvPr>
            <p:cNvSpPr/>
            <p:nvPr/>
          </p:nvSpPr>
          <p:spPr>
            <a:xfrm rot="-2700000">
              <a:off x="9628870" y="3161367"/>
              <a:ext cx="513129" cy="513129"/>
            </a:xfrm>
            <a:custGeom>
              <a:avLst/>
              <a:gdLst>
                <a:gd name="connsiteX0" fmla="*/ 513130 w 513129"/>
                <a:gd name="connsiteY0" fmla="*/ 256565 h 513129"/>
                <a:gd name="connsiteX1" fmla="*/ 256565 w 513129"/>
                <a:gd name="connsiteY1" fmla="*/ 513130 h 513129"/>
                <a:gd name="connsiteX2" fmla="*/ 0 w 513129"/>
                <a:gd name="connsiteY2" fmla="*/ 256565 h 513129"/>
                <a:gd name="connsiteX3" fmla="*/ 256565 w 513129"/>
                <a:gd name="connsiteY3" fmla="*/ 0 h 513129"/>
                <a:gd name="connsiteX4" fmla="*/ 513130 w 513129"/>
                <a:gd name="connsiteY4" fmla="*/ 256565 h 51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29" h="513129">
                  <a:moveTo>
                    <a:pt x="513130" y="256565"/>
                  </a:moveTo>
                  <a:cubicBezTo>
                    <a:pt x="513130" y="398262"/>
                    <a:pt x="398262" y="513130"/>
                    <a:pt x="256565" y="513130"/>
                  </a:cubicBezTo>
                  <a:cubicBezTo>
                    <a:pt x="114868" y="513130"/>
                    <a:pt x="0" y="398262"/>
                    <a:pt x="0" y="256565"/>
                  </a:cubicBezTo>
                  <a:cubicBezTo>
                    <a:pt x="0" y="114868"/>
                    <a:pt x="114868" y="0"/>
                    <a:pt x="256565" y="0"/>
                  </a:cubicBezTo>
                  <a:cubicBezTo>
                    <a:pt x="398262" y="0"/>
                    <a:pt x="513130" y="114868"/>
                    <a:pt x="513130" y="256565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3160DCE-5E14-4471-B9E5-D4A2CC73E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7A70BB-0DFA-48E9-895A-FAE76353DB54}"/>
                </a:ext>
              </a:extLst>
            </p:cNvPr>
            <p:cNvSpPr/>
            <p:nvPr/>
          </p:nvSpPr>
          <p:spPr>
            <a:xfrm>
              <a:off x="9695869" y="3161321"/>
              <a:ext cx="378938" cy="513135"/>
            </a:xfrm>
            <a:custGeom>
              <a:avLst/>
              <a:gdLst>
                <a:gd name="connsiteX0" fmla="*/ 0 w 378938"/>
                <a:gd name="connsiteY0" fmla="*/ 256568 h 513135"/>
                <a:gd name="connsiteX1" fmla="*/ 189469 w 378938"/>
                <a:gd name="connsiteY1" fmla="*/ 513135 h 513135"/>
                <a:gd name="connsiteX2" fmla="*/ 378939 w 378938"/>
                <a:gd name="connsiteY2" fmla="*/ 256568 h 513135"/>
                <a:gd name="connsiteX3" fmla="*/ 189469 w 378938"/>
                <a:gd name="connsiteY3" fmla="*/ 0 h 513135"/>
                <a:gd name="connsiteX4" fmla="*/ 0 w 378938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938" h="513135">
                  <a:moveTo>
                    <a:pt x="0" y="256568"/>
                  </a:moveTo>
                  <a:cubicBezTo>
                    <a:pt x="0" y="398189"/>
                    <a:pt x="84972" y="513135"/>
                    <a:pt x="189469" y="513135"/>
                  </a:cubicBezTo>
                  <a:cubicBezTo>
                    <a:pt x="294241" y="513135"/>
                    <a:pt x="378939" y="398189"/>
                    <a:pt x="378939" y="256568"/>
                  </a:cubicBezTo>
                  <a:cubicBezTo>
                    <a:pt x="378939" y="114947"/>
                    <a:pt x="293966" y="0"/>
                    <a:pt x="189469" y="0"/>
                  </a:cubicBezTo>
                  <a:cubicBezTo>
                    <a:pt x="84972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AD46D92-7F97-4048-9A2D-71971CB69B2F}"/>
                </a:ext>
              </a:extLst>
            </p:cNvPr>
            <p:cNvSpPr/>
            <p:nvPr/>
          </p:nvSpPr>
          <p:spPr>
            <a:xfrm>
              <a:off x="9705493" y="3161321"/>
              <a:ext cx="359689" cy="513135"/>
            </a:xfrm>
            <a:custGeom>
              <a:avLst/>
              <a:gdLst>
                <a:gd name="connsiteX0" fmla="*/ 0 w 359689"/>
                <a:gd name="connsiteY0" fmla="*/ 256568 h 513135"/>
                <a:gd name="connsiteX1" fmla="*/ 179845 w 359689"/>
                <a:gd name="connsiteY1" fmla="*/ 513135 h 513135"/>
                <a:gd name="connsiteX2" fmla="*/ 359689 w 359689"/>
                <a:gd name="connsiteY2" fmla="*/ 256568 h 513135"/>
                <a:gd name="connsiteX3" fmla="*/ 179845 w 359689"/>
                <a:gd name="connsiteY3" fmla="*/ 0 h 513135"/>
                <a:gd name="connsiteX4" fmla="*/ 0 w 359689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89" h="513135">
                  <a:moveTo>
                    <a:pt x="0" y="256568"/>
                  </a:moveTo>
                  <a:cubicBezTo>
                    <a:pt x="0" y="398189"/>
                    <a:pt x="80573" y="513135"/>
                    <a:pt x="179845" y="513135"/>
                  </a:cubicBezTo>
                  <a:cubicBezTo>
                    <a:pt x="279117" y="513135"/>
                    <a:pt x="359689" y="398189"/>
                    <a:pt x="359689" y="256568"/>
                  </a:cubicBezTo>
                  <a:cubicBezTo>
                    <a:pt x="359689" y="114947"/>
                    <a:pt x="279117" y="0"/>
                    <a:pt x="179845" y="0"/>
                  </a:cubicBezTo>
                  <a:cubicBezTo>
                    <a:pt x="80573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C51D21A-63EE-4FE6-AC04-745E8481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E87A67-8C83-4F47-BD29-8245A1264DC0}"/>
                </a:ext>
              </a:extLst>
            </p:cNvPr>
            <p:cNvSpPr/>
            <p:nvPr/>
          </p:nvSpPr>
          <p:spPr>
            <a:xfrm>
              <a:off x="9766266" y="3161322"/>
              <a:ext cx="238142" cy="513134"/>
            </a:xfrm>
            <a:custGeom>
              <a:avLst/>
              <a:gdLst>
                <a:gd name="connsiteX0" fmla="*/ 238143 w 238142"/>
                <a:gd name="connsiteY0" fmla="*/ 256567 h 513134"/>
                <a:gd name="connsiteX1" fmla="*/ 119072 w 238142"/>
                <a:gd name="connsiteY1" fmla="*/ 513135 h 513134"/>
                <a:gd name="connsiteX2" fmla="*/ 0 w 238142"/>
                <a:gd name="connsiteY2" fmla="*/ 256567 h 513134"/>
                <a:gd name="connsiteX3" fmla="*/ 119072 w 238142"/>
                <a:gd name="connsiteY3" fmla="*/ 0 h 513134"/>
                <a:gd name="connsiteX4" fmla="*/ 238143 w 238142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42" h="513134">
                  <a:moveTo>
                    <a:pt x="238143" y="256567"/>
                  </a:moveTo>
                  <a:cubicBezTo>
                    <a:pt x="238143" y="398266"/>
                    <a:pt x="184833" y="513135"/>
                    <a:pt x="119072" y="513135"/>
                  </a:cubicBezTo>
                  <a:cubicBezTo>
                    <a:pt x="53310" y="513135"/>
                    <a:pt x="0" y="398266"/>
                    <a:pt x="0" y="256567"/>
                  </a:cubicBezTo>
                  <a:cubicBezTo>
                    <a:pt x="0" y="114869"/>
                    <a:pt x="53310" y="0"/>
                    <a:pt x="119072" y="0"/>
                  </a:cubicBezTo>
                  <a:cubicBezTo>
                    <a:pt x="184833" y="0"/>
                    <a:pt x="238143" y="114869"/>
                    <a:pt x="238143" y="256567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45CC3A9-C8EA-4A16-988B-9CAEC9E1661A}"/>
                </a:ext>
              </a:extLst>
            </p:cNvPr>
            <p:cNvSpPr/>
            <p:nvPr/>
          </p:nvSpPr>
          <p:spPr>
            <a:xfrm>
              <a:off x="9776991" y="3161322"/>
              <a:ext cx="217243" cy="513134"/>
            </a:xfrm>
            <a:custGeom>
              <a:avLst/>
              <a:gdLst>
                <a:gd name="connsiteX0" fmla="*/ 0 w 217243"/>
                <a:gd name="connsiteY0" fmla="*/ 256567 h 513134"/>
                <a:gd name="connsiteX1" fmla="*/ 108622 w 217243"/>
                <a:gd name="connsiteY1" fmla="*/ 513135 h 513134"/>
                <a:gd name="connsiteX2" fmla="*/ 217244 w 217243"/>
                <a:gd name="connsiteY2" fmla="*/ 256567 h 513134"/>
                <a:gd name="connsiteX3" fmla="*/ 108622 w 217243"/>
                <a:gd name="connsiteY3" fmla="*/ 0 h 513134"/>
                <a:gd name="connsiteX4" fmla="*/ 0 w 217243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43" h="513134">
                  <a:moveTo>
                    <a:pt x="0" y="256567"/>
                  </a:moveTo>
                  <a:cubicBezTo>
                    <a:pt x="0" y="398188"/>
                    <a:pt x="48674" y="513135"/>
                    <a:pt x="108622" y="513135"/>
                  </a:cubicBezTo>
                  <a:cubicBezTo>
                    <a:pt x="168570" y="513135"/>
                    <a:pt x="217244" y="398188"/>
                    <a:pt x="217244" y="256567"/>
                  </a:cubicBezTo>
                  <a:cubicBezTo>
                    <a:pt x="217244" y="114947"/>
                    <a:pt x="168570" y="0"/>
                    <a:pt x="108622" y="0"/>
                  </a:cubicBezTo>
                  <a:cubicBezTo>
                    <a:pt x="48674" y="0"/>
                    <a:pt x="0" y="114672"/>
                    <a:pt x="0" y="256567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D8AD6A-AC31-4574-8722-5AB703CB708A}"/>
                </a:ext>
              </a:extLst>
            </p:cNvPr>
            <p:cNvSpPr/>
            <p:nvPr/>
          </p:nvSpPr>
          <p:spPr>
            <a:xfrm>
              <a:off x="9136810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021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021" y="5001277"/>
                  </a:lnTo>
                  <a:lnTo>
                    <a:pt x="0" y="5001277"/>
                  </a:lnTo>
                  <a:cubicBezTo>
                    <a:pt x="130346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08D47C-661B-4036-8100-5D2348D4B2AD}"/>
                </a:ext>
              </a:extLst>
            </p:cNvPr>
            <p:cNvSpPr/>
            <p:nvPr/>
          </p:nvSpPr>
          <p:spPr>
            <a:xfrm>
              <a:off x="9168984" y="3302668"/>
              <a:ext cx="205693" cy="5001276"/>
            </a:xfrm>
            <a:custGeom>
              <a:avLst/>
              <a:gdLst>
                <a:gd name="connsiteX0" fmla="*/ 74523 w 205693"/>
                <a:gd name="connsiteY0" fmla="*/ 0 h 5001276"/>
                <a:gd name="connsiteX1" fmla="*/ 102847 w 205693"/>
                <a:gd name="connsiteY1" fmla="*/ 0 h 5001276"/>
                <a:gd name="connsiteX2" fmla="*/ 131171 w 205693"/>
                <a:gd name="connsiteY2" fmla="*/ 0 h 5001276"/>
                <a:gd name="connsiteX3" fmla="*/ 205694 w 205693"/>
                <a:gd name="connsiteY3" fmla="*/ 5001277 h 5001276"/>
                <a:gd name="connsiteX4" fmla="*/ 102847 w 205693"/>
                <a:gd name="connsiteY4" fmla="*/ 5001277 h 5001276"/>
                <a:gd name="connsiteX5" fmla="*/ 0 w 205693"/>
                <a:gd name="connsiteY5" fmla="*/ 5001277 h 5001276"/>
                <a:gd name="connsiteX6" fmla="*/ 74523 w 20569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693" h="5001276">
                  <a:moveTo>
                    <a:pt x="74523" y="0"/>
                  </a:moveTo>
                  <a:lnTo>
                    <a:pt x="102847" y="0"/>
                  </a:lnTo>
                  <a:lnTo>
                    <a:pt x="131171" y="0"/>
                  </a:lnTo>
                  <a:cubicBezTo>
                    <a:pt x="131171" y="0"/>
                    <a:pt x="106422" y="4571464"/>
                    <a:pt x="205694" y="5001277"/>
                  </a:cubicBezTo>
                  <a:lnTo>
                    <a:pt x="102847" y="5001277"/>
                  </a:lnTo>
                  <a:lnTo>
                    <a:pt x="0" y="5001277"/>
                  </a:lnTo>
                  <a:cubicBezTo>
                    <a:pt x="99272" y="4571464"/>
                    <a:pt x="74523" y="0"/>
                    <a:pt x="7452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2438E2-882B-4A80-8566-64797D5538E0}"/>
                </a:ext>
              </a:extLst>
            </p:cNvPr>
            <p:cNvSpPr/>
            <p:nvPr/>
          </p:nvSpPr>
          <p:spPr>
            <a:xfrm>
              <a:off x="9198683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148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148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C43E8B8-7866-4F3B-8897-08FF5EDAB4ED}"/>
                </a:ext>
              </a:extLst>
            </p:cNvPr>
            <p:cNvSpPr/>
            <p:nvPr/>
          </p:nvSpPr>
          <p:spPr>
            <a:xfrm>
              <a:off x="9192633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A2C84E-E829-4AE8-A829-2CDC268BD4AF}"/>
                </a:ext>
              </a:extLst>
            </p:cNvPr>
            <p:cNvSpPr/>
            <p:nvPr/>
          </p:nvSpPr>
          <p:spPr>
            <a:xfrm>
              <a:off x="9195108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77F9CCF-784D-4034-9FF0-9CFB1B04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3199" y="3113163"/>
              <a:ext cx="274991" cy="302491"/>
            </a:xfrm>
            <a:custGeom>
              <a:avLst/>
              <a:gdLst>
                <a:gd name="connsiteX0" fmla="*/ 2 w 274991"/>
                <a:gd name="connsiteY0" fmla="*/ 85 h 302491"/>
                <a:gd name="connsiteX1" fmla="*/ 274994 w 274991"/>
                <a:gd name="connsiteY1" fmla="*/ 85 h 302491"/>
                <a:gd name="connsiteX2" fmla="*/ 274994 w 274991"/>
                <a:gd name="connsiteY2" fmla="*/ 302576 h 302491"/>
                <a:gd name="connsiteX3" fmla="*/ 2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2" y="85"/>
                  </a:moveTo>
                  <a:lnTo>
                    <a:pt x="274994" y="85"/>
                  </a:lnTo>
                  <a:lnTo>
                    <a:pt x="274994" y="302576"/>
                  </a:lnTo>
                  <a:lnTo>
                    <a:pt x="2" y="302576"/>
                  </a:lnTo>
                  <a:close/>
                </a:path>
              </a:pathLst>
            </a:custGeom>
          </p:spPr>
        </p:pic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67F55F7-2FE0-4EB4-8A61-E8A07D71C703}"/>
                </a:ext>
              </a:extLst>
            </p:cNvPr>
            <p:cNvSpPr/>
            <p:nvPr/>
          </p:nvSpPr>
          <p:spPr>
            <a:xfrm>
              <a:off x="9215183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5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D87A72-E999-409F-B4E6-4D6166B74C4E}"/>
                </a:ext>
              </a:extLst>
            </p:cNvPr>
            <p:cNvSpPr/>
            <p:nvPr/>
          </p:nvSpPr>
          <p:spPr>
            <a:xfrm>
              <a:off x="9218208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392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E383232-13FA-4468-95B7-CEC066BCF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0698" y="3113163"/>
              <a:ext cx="274991" cy="302491"/>
            </a:xfrm>
            <a:custGeom>
              <a:avLst/>
              <a:gdLst>
                <a:gd name="connsiteX0" fmla="*/ 3 w 274991"/>
                <a:gd name="connsiteY0" fmla="*/ 85 h 302491"/>
                <a:gd name="connsiteX1" fmla="*/ 274995 w 274991"/>
                <a:gd name="connsiteY1" fmla="*/ 85 h 302491"/>
                <a:gd name="connsiteX2" fmla="*/ 274995 w 274991"/>
                <a:gd name="connsiteY2" fmla="*/ 302576 h 302491"/>
                <a:gd name="connsiteX3" fmla="*/ 3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3" y="85"/>
                  </a:moveTo>
                  <a:lnTo>
                    <a:pt x="274995" y="85"/>
                  </a:lnTo>
                  <a:lnTo>
                    <a:pt x="274995" y="302576"/>
                  </a:lnTo>
                  <a:lnTo>
                    <a:pt x="3" y="302576"/>
                  </a:lnTo>
                  <a:close/>
                </a:path>
              </a:pathLst>
            </a:cu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64DC966-B023-4BE2-BB65-A3512D02CE4E}"/>
                </a:ext>
              </a:extLst>
            </p:cNvPr>
            <p:cNvSpPr/>
            <p:nvPr/>
          </p:nvSpPr>
          <p:spPr>
            <a:xfrm>
              <a:off x="9236357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9AD224-8A66-4CC6-9E28-D143D726F640}"/>
                </a:ext>
              </a:extLst>
            </p:cNvPr>
            <p:cNvSpPr/>
            <p:nvPr/>
          </p:nvSpPr>
          <p:spPr>
            <a:xfrm>
              <a:off x="9239382" y="3189096"/>
              <a:ext cx="64898" cy="153445"/>
            </a:xfrm>
            <a:custGeom>
              <a:avLst/>
              <a:gdLst>
                <a:gd name="connsiteX0" fmla="*/ 0 w 64898"/>
                <a:gd name="connsiteY0" fmla="*/ 76723 h 153445"/>
                <a:gd name="connsiteX1" fmla="*/ 32449 w 64898"/>
                <a:gd name="connsiteY1" fmla="*/ 153445 h 153445"/>
                <a:gd name="connsiteX2" fmla="*/ 64898 w 64898"/>
                <a:gd name="connsiteY2" fmla="*/ 76723 h 153445"/>
                <a:gd name="connsiteX3" fmla="*/ 32449 w 64898"/>
                <a:gd name="connsiteY3" fmla="*/ 0 h 153445"/>
                <a:gd name="connsiteX4" fmla="*/ 0 w 64898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8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4" y="153445"/>
                    <a:pt x="64898" y="119071"/>
                    <a:pt x="64898" y="76723"/>
                  </a:cubicBezTo>
                  <a:cubicBezTo>
                    <a:pt x="64898" y="34374"/>
                    <a:pt x="50324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8122BFC-65ED-4B34-9728-4CB51C5E075A}"/>
                </a:ext>
              </a:extLst>
            </p:cNvPr>
            <p:cNvSpPr/>
            <p:nvPr/>
          </p:nvSpPr>
          <p:spPr>
            <a:xfrm>
              <a:off x="10348424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296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296" y="5001277"/>
                  </a:lnTo>
                  <a:lnTo>
                    <a:pt x="0" y="5001277"/>
                  </a:lnTo>
                  <a:cubicBezTo>
                    <a:pt x="130621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716C373-15AB-49F8-A554-86A8BCB2DBFB}"/>
                </a:ext>
              </a:extLst>
            </p:cNvPr>
            <p:cNvSpPr/>
            <p:nvPr/>
          </p:nvSpPr>
          <p:spPr>
            <a:xfrm>
              <a:off x="10380048" y="3302668"/>
              <a:ext cx="206243" cy="5001276"/>
            </a:xfrm>
            <a:custGeom>
              <a:avLst/>
              <a:gdLst>
                <a:gd name="connsiteX0" fmla="*/ 75073 w 206243"/>
                <a:gd name="connsiteY0" fmla="*/ 0 h 5001276"/>
                <a:gd name="connsiteX1" fmla="*/ 103397 w 206243"/>
                <a:gd name="connsiteY1" fmla="*/ 0 h 5001276"/>
                <a:gd name="connsiteX2" fmla="*/ 131721 w 206243"/>
                <a:gd name="connsiteY2" fmla="*/ 0 h 5001276"/>
                <a:gd name="connsiteX3" fmla="*/ 206244 w 206243"/>
                <a:gd name="connsiteY3" fmla="*/ 5001277 h 5001276"/>
                <a:gd name="connsiteX4" fmla="*/ 103122 w 206243"/>
                <a:gd name="connsiteY4" fmla="*/ 5001277 h 5001276"/>
                <a:gd name="connsiteX5" fmla="*/ 0 w 206243"/>
                <a:gd name="connsiteY5" fmla="*/ 5001277 h 5001276"/>
                <a:gd name="connsiteX6" fmla="*/ 75073 w 20624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243" h="5001276">
                  <a:moveTo>
                    <a:pt x="75073" y="0"/>
                  </a:moveTo>
                  <a:lnTo>
                    <a:pt x="103397" y="0"/>
                  </a:lnTo>
                  <a:lnTo>
                    <a:pt x="131721" y="0"/>
                  </a:lnTo>
                  <a:cubicBezTo>
                    <a:pt x="131721" y="0"/>
                    <a:pt x="106972" y="4571464"/>
                    <a:pt x="206244" y="5001277"/>
                  </a:cubicBezTo>
                  <a:lnTo>
                    <a:pt x="103122" y="5001277"/>
                  </a:lnTo>
                  <a:lnTo>
                    <a:pt x="0" y="5001277"/>
                  </a:lnTo>
                  <a:cubicBezTo>
                    <a:pt x="100097" y="4571464"/>
                    <a:pt x="75073" y="0"/>
                    <a:pt x="7507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3388045-6A28-4C78-BD78-319267836C8B}"/>
                </a:ext>
              </a:extLst>
            </p:cNvPr>
            <p:cNvSpPr/>
            <p:nvPr/>
          </p:nvSpPr>
          <p:spPr>
            <a:xfrm>
              <a:off x="10410297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423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423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A3C790A-E62C-4603-8326-8EBA414035BE}"/>
                </a:ext>
              </a:extLst>
            </p:cNvPr>
            <p:cNvSpPr/>
            <p:nvPr/>
          </p:nvSpPr>
          <p:spPr>
            <a:xfrm>
              <a:off x="10404522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84B48F0-FE5B-443C-8EA0-D3C432C41E39}"/>
                </a:ext>
              </a:extLst>
            </p:cNvPr>
            <p:cNvSpPr/>
            <p:nvPr/>
          </p:nvSpPr>
          <p:spPr>
            <a:xfrm>
              <a:off x="10406997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69BE1F-AC39-40F4-AB15-6C81C39F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23163" y="3113163"/>
              <a:ext cx="274991" cy="302491"/>
            </a:xfrm>
            <a:custGeom>
              <a:avLst/>
              <a:gdLst>
                <a:gd name="connsiteX0" fmla="*/ 46 w 274991"/>
                <a:gd name="connsiteY0" fmla="*/ 85 h 302491"/>
                <a:gd name="connsiteX1" fmla="*/ 275038 w 274991"/>
                <a:gd name="connsiteY1" fmla="*/ 85 h 302491"/>
                <a:gd name="connsiteX2" fmla="*/ 275038 w 274991"/>
                <a:gd name="connsiteY2" fmla="*/ 302576 h 302491"/>
                <a:gd name="connsiteX3" fmla="*/ 46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6" y="85"/>
                  </a:moveTo>
                  <a:lnTo>
                    <a:pt x="275038" y="85"/>
                  </a:lnTo>
                  <a:lnTo>
                    <a:pt x="275038" y="302576"/>
                  </a:lnTo>
                  <a:lnTo>
                    <a:pt x="46" y="302576"/>
                  </a:lnTo>
                  <a:close/>
                </a:path>
              </a:pathLst>
            </a:custGeom>
          </p:spPr>
        </p:pic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E1A174-5750-4D85-9DA6-E12A14B4E1A0}"/>
                </a:ext>
              </a:extLst>
            </p:cNvPr>
            <p:cNvSpPr/>
            <p:nvPr/>
          </p:nvSpPr>
          <p:spPr>
            <a:xfrm>
              <a:off x="10427072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2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A2306E7-750C-4727-95D1-9013CFECB436}"/>
                </a:ext>
              </a:extLst>
            </p:cNvPr>
            <p:cNvSpPr/>
            <p:nvPr/>
          </p:nvSpPr>
          <p:spPr>
            <a:xfrm>
              <a:off x="10429822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41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5244A3F-EFF9-4998-B7A7-AE4953EC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50663" y="3113163"/>
              <a:ext cx="274991" cy="302491"/>
            </a:xfrm>
            <a:custGeom>
              <a:avLst/>
              <a:gdLst>
                <a:gd name="connsiteX0" fmla="*/ 47 w 274991"/>
                <a:gd name="connsiteY0" fmla="*/ 85 h 302491"/>
                <a:gd name="connsiteX1" fmla="*/ 275039 w 274991"/>
                <a:gd name="connsiteY1" fmla="*/ 85 h 302491"/>
                <a:gd name="connsiteX2" fmla="*/ 275039 w 274991"/>
                <a:gd name="connsiteY2" fmla="*/ 302576 h 302491"/>
                <a:gd name="connsiteX3" fmla="*/ 47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7" y="85"/>
                  </a:moveTo>
                  <a:lnTo>
                    <a:pt x="275039" y="85"/>
                  </a:lnTo>
                  <a:lnTo>
                    <a:pt x="275039" y="302576"/>
                  </a:lnTo>
                  <a:lnTo>
                    <a:pt x="47" y="302576"/>
                  </a:lnTo>
                  <a:close/>
                </a:path>
              </a:pathLst>
            </a:custGeom>
          </p:spPr>
        </p:pic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5DB470A-8CDD-441E-B9DD-9D21382EF94D}"/>
                </a:ext>
              </a:extLst>
            </p:cNvPr>
            <p:cNvSpPr/>
            <p:nvPr/>
          </p:nvSpPr>
          <p:spPr>
            <a:xfrm>
              <a:off x="10447971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413228-360B-4122-9E99-841950B702EC}"/>
                </a:ext>
              </a:extLst>
            </p:cNvPr>
            <p:cNvSpPr/>
            <p:nvPr/>
          </p:nvSpPr>
          <p:spPr>
            <a:xfrm>
              <a:off x="10451271" y="3189096"/>
              <a:ext cx="64897" cy="153445"/>
            </a:xfrm>
            <a:custGeom>
              <a:avLst/>
              <a:gdLst>
                <a:gd name="connsiteX0" fmla="*/ 0 w 64897"/>
                <a:gd name="connsiteY0" fmla="*/ 76723 h 153445"/>
                <a:gd name="connsiteX1" fmla="*/ 32449 w 64897"/>
                <a:gd name="connsiteY1" fmla="*/ 153445 h 153445"/>
                <a:gd name="connsiteX2" fmla="*/ 64898 w 64897"/>
                <a:gd name="connsiteY2" fmla="*/ 76723 h 153445"/>
                <a:gd name="connsiteX3" fmla="*/ 32449 w 64897"/>
                <a:gd name="connsiteY3" fmla="*/ 0 h 153445"/>
                <a:gd name="connsiteX4" fmla="*/ 0 w 6489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7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3" y="153445"/>
                    <a:pt x="64898" y="119071"/>
                    <a:pt x="64898" y="76723"/>
                  </a:cubicBezTo>
                  <a:cubicBezTo>
                    <a:pt x="64898" y="34374"/>
                    <a:pt x="50323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E430A7B-7AD9-47FC-9DF9-BA0D07913C97}"/>
                </a:ext>
              </a:extLst>
            </p:cNvPr>
            <p:cNvSpPr/>
            <p:nvPr/>
          </p:nvSpPr>
          <p:spPr>
            <a:xfrm>
              <a:off x="9062012" y="978437"/>
              <a:ext cx="1646376" cy="2223308"/>
            </a:xfrm>
            <a:custGeom>
              <a:avLst/>
              <a:gdLst>
                <a:gd name="connsiteX0" fmla="*/ 550 w 1646376"/>
                <a:gd name="connsiteY0" fmla="*/ 1765448 h 2223308"/>
                <a:gd name="connsiteX1" fmla="*/ 18149 w 1646376"/>
                <a:gd name="connsiteY1" fmla="*/ 1781672 h 2223308"/>
                <a:gd name="connsiteX2" fmla="*/ 82498 w 1646376"/>
                <a:gd name="connsiteY2" fmla="*/ 1781672 h 2223308"/>
                <a:gd name="connsiteX3" fmla="*/ 80573 w 1646376"/>
                <a:gd name="connsiteY3" fmla="*/ 1980491 h 2223308"/>
                <a:gd name="connsiteX4" fmla="*/ 70398 w 1646376"/>
                <a:gd name="connsiteY4" fmla="*/ 1980491 h 2223308"/>
                <a:gd name="connsiteX5" fmla="*/ 43999 w 1646376"/>
                <a:gd name="connsiteY5" fmla="*/ 2006890 h 2223308"/>
                <a:gd name="connsiteX6" fmla="*/ 70398 w 1646376"/>
                <a:gd name="connsiteY6" fmla="*/ 2033290 h 2223308"/>
                <a:gd name="connsiteX7" fmla="*/ 87722 w 1646376"/>
                <a:gd name="connsiteY7" fmla="*/ 2033290 h 2223308"/>
                <a:gd name="connsiteX8" fmla="*/ 169120 w 1646376"/>
                <a:gd name="connsiteY8" fmla="*/ 2223309 h 2223308"/>
                <a:gd name="connsiteX9" fmla="*/ 216144 w 1646376"/>
                <a:gd name="connsiteY9" fmla="*/ 2223309 h 2223308"/>
                <a:gd name="connsiteX10" fmla="*/ 263167 w 1646376"/>
                <a:gd name="connsiteY10" fmla="*/ 2223309 h 2223308"/>
                <a:gd name="connsiteX11" fmla="*/ 344290 w 1646376"/>
                <a:gd name="connsiteY11" fmla="*/ 2033290 h 2223308"/>
                <a:gd name="connsiteX12" fmla="*/ 361614 w 1646376"/>
                <a:gd name="connsiteY12" fmla="*/ 2033290 h 2223308"/>
                <a:gd name="connsiteX13" fmla="*/ 388013 w 1646376"/>
                <a:gd name="connsiteY13" fmla="*/ 2006890 h 2223308"/>
                <a:gd name="connsiteX14" fmla="*/ 361614 w 1646376"/>
                <a:gd name="connsiteY14" fmla="*/ 1980491 h 2223308"/>
                <a:gd name="connsiteX15" fmla="*/ 351165 w 1646376"/>
                <a:gd name="connsiteY15" fmla="*/ 1980491 h 2223308"/>
                <a:gd name="connsiteX16" fmla="*/ 340440 w 1646376"/>
                <a:gd name="connsiteY16" fmla="*/ 1708249 h 2223308"/>
                <a:gd name="connsiteX17" fmla="*/ 346215 w 1646376"/>
                <a:gd name="connsiteY17" fmla="*/ 1696425 h 2223308"/>
                <a:gd name="connsiteX18" fmla="*/ 400938 w 1646376"/>
                <a:gd name="connsiteY18" fmla="*/ 1631802 h 2223308"/>
                <a:gd name="connsiteX19" fmla="*/ 417988 w 1646376"/>
                <a:gd name="connsiteY19" fmla="*/ 1690375 h 2223308"/>
                <a:gd name="connsiteX20" fmla="*/ 435037 w 1646376"/>
                <a:gd name="connsiteY20" fmla="*/ 1690375 h 2223308"/>
                <a:gd name="connsiteX21" fmla="*/ 431462 w 1646376"/>
                <a:gd name="connsiteY21" fmla="*/ 1703574 h 2223308"/>
                <a:gd name="connsiteX22" fmla="*/ 434762 w 1646376"/>
                <a:gd name="connsiteY22" fmla="*/ 1716224 h 2223308"/>
                <a:gd name="connsiteX23" fmla="*/ 427337 w 1646376"/>
                <a:gd name="connsiteY23" fmla="*/ 1716224 h 2223308"/>
                <a:gd name="connsiteX24" fmla="*/ 612682 w 1646376"/>
                <a:gd name="connsiteY24" fmla="*/ 2134212 h 2223308"/>
                <a:gd name="connsiteX25" fmla="*/ 649806 w 1646376"/>
                <a:gd name="connsiteY25" fmla="*/ 2134212 h 2223308"/>
                <a:gd name="connsiteX26" fmla="*/ 727628 w 1646376"/>
                <a:gd name="connsiteY26" fmla="*/ 2204335 h 2223308"/>
                <a:gd name="connsiteX27" fmla="*/ 915448 w 1646376"/>
                <a:gd name="connsiteY27" fmla="*/ 2204335 h 2223308"/>
                <a:gd name="connsiteX28" fmla="*/ 993271 w 1646376"/>
                <a:gd name="connsiteY28" fmla="*/ 2134212 h 2223308"/>
                <a:gd name="connsiteX29" fmla="*/ 1030394 w 1646376"/>
                <a:gd name="connsiteY29" fmla="*/ 2134212 h 2223308"/>
                <a:gd name="connsiteX30" fmla="*/ 1215739 w 1646376"/>
                <a:gd name="connsiteY30" fmla="*/ 1716224 h 2223308"/>
                <a:gd name="connsiteX31" fmla="*/ 1208314 w 1646376"/>
                <a:gd name="connsiteY31" fmla="*/ 1716224 h 2223308"/>
                <a:gd name="connsiteX32" fmla="*/ 1211614 w 1646376"/>
                <a:gd name="connsiteY32" fmla="*/ 1703574 h 2223308"/>
                <a:gd name="connsiteX33" fmla="*/ 1208039 w 1646376"/>
                <a:gd name="connsiteY33" fmla="*/ 1690375 h 2223308"/>
                <a:gd name="connsiteX34" fmla="*/ 1225089 w 1646376"/>
                <a:gd name="connsiteY34" fmla="*/ 1690375 h 2223308"/>
                <a:gd name="connsiteX35" fmla="*/ 1243238 w 1646376"/>
                <a:gd name="connsiteY35" fmla="*/ 1627127 h 2223308"/>
                <a:gd name="connsiteX36" fmla="*/ 1304011 w 1646376"/>
                <a:gd name="connsiteY36" fmla="*/ 1696425 h 2223308"/>
                <a:gd name="connsiteX37" fmla="*/ 1291637 w 1646376"/>
                <a:gd name="connsiteY37" fmla="*/ 1980491 h 2223308"/>
                <a:gd name="connsiteX38" fmla="*/ 1281187 w 1646376"/>
                <a:gd name="connsiteY38" fmla="*/ 1980491 h 2223308"/>
                <a:gd name="connsiteX39" fmla="*/ 1254788 w 1646376"/>
                <a:gd name="connsiteY39" fmla="*/ 2006890 h 2223308"/>
                <a:gd name="connsiteX40" fmla="*/ 1281187 w 1646376"/>
                <a:gd name="connsiteY40" fmla="*/ 2033290 h 2223308"/>
                <a:gd name="connsiteX41" fmla="*/ 1298511 w 1646376"/>
                <a:gd name="connsiteY41" fmla="*/ 2033290 h 2223308"/>
                <a:gd name="connsiteX42" fmla="*/ 1379909 w 1646376"/>
                <a:gd name="connsiteY42" fmla="*/ 2223309 h 2223308"/>
                <a:gd name="connsiteX43" fmla="*/ 1426933 w 1646376"/>
                <a:gd name="connsiteY43" fmla="*/ 2223309 h 2223308"/>
                <a:gd name="connsiteX44" fmla="*/ 1473956 w 1646376"/>
                <a:gd name="connsiteY44" fmla="*/ 2223309 h 2223308"/>
                <a:gd name="connsiteX45" fmla="*/ 1555354 w 1646376"/>
                <a:gd name="connsiteY45" fmla="*/ 2033290 h 2223308"/>
                <a:gd name="connsiteX46" fmla="*/ 1572678 w 1646376"/>
                <a:gd name="connsiteY46" fmla="*/ 2033290 h 2223308"/>
                <a:gd name="connsiteX47" fmla="*/ 1599078 w 1646376"/>
                <a:gd name="connsiteY47" fmla="*/ 2006890 h 2223308"/>
                <a:gd name="connsiteX48" fmla="*/ 1572678 w 1646376"/>
                <a:gd name="connsiteY48" fmla="*/ 1980491 h 2223308"/>
                <a:gd name="connsiteX49" fmla="*/ 1562504 w 1646376"/>
                <a:gd name="connsiteY49" fmla="*/ 1980491 h 2223308"/>
                <a:gd name="connsiteX50" fmla="*/ 1560304 w 1646376"/>
                <a:gd name="connsiteY50" fmla="*/ 1777272 h 2223308"/>
                <a:gd name="connsiteX51" fmla="*/ 1628777 w 1646376"/>
                <a:gd name="connsiteY51" fmla="*/ 1777272 h 2223308"/>
                <a:gd name="connsiteX52" fmla="*/ 1646376 w 1646376"/>
                <a:gd name="connsiteY52" fmla="*/ 1759673 h 2223308"/>
                <a:gd name="connsiteX53" fmla="*/ 1646101 w 1646376"/>
                <a:gd name="connsiteY53" fmla="*/ 1758298 h 2223308"/>
                <a:gd name="connsiteX54" fmla="*/ 1646376 w 1646376"/>
                <a:gd name="connsiteY54" fmla="*/ 1756923 h 2223308"/>
                <a:gd name="connsiteX55" fmla="*/ 1628777 w 1646376"/>
                <a:gd name="connsiteY55" fmla="*/ 1739323 h 2223308"/>
                <a:gd name="connsiteX56" fmla="*/ 1556454 w 1646376"/>
                <a:gd name="connsiteY56" fmla="*/ 1739323 h 2223308"/>
                <a:gd name="connsiteX57" fmla="*/ 1556179 w 1646376"/>
                <a:gd name="connsiteY57" fmla="*/ 1739323 h 2223308"/>
                <a:gd name="connsiteX58" fmla="*/ 1549304 w 1646376"/>
                <a:gd name="connsiteY58" fmla="*/ 1690375 h 2223308"/>
                <a:gd name="connsiteX59" fmla="*/ 1610902 w 1646376"/>
                <a:gd name="connsiteY59" fmla="*/ 1690375 h 2223308"/>
                <a:gd name="connsiteX60" fmla="*/ 1628502 w 1646376"/>
                <a:gd name="connsiteY60" fmla="*/ 1672775 h 2223308"/>
                <a:gd name="connsiteX61" fmla="*/ 1628502 w 1646376"/>
                <a:gd name="connsiteY61" fmla="*/ 1671675 h 2223308"/>
                <a:gd name="connsiteX62" fmla="*/ 1628502 w 1646376"/>
                <a:gd name="connsiteY62" fmla="*/ 1670576 h 2223308"/>
                <a:gd name="connsiteX63" fmla="*/ 1610902 w 1646376"/>
                <a:gd name="connsiteY63" fmla="*/ 1652976 h 2223308"/>
                <a:gd name="connsiteX64" fmla="*/ 1543529 w 1646376"/>
                <a:gd name="connsiteY64" fmla="*/ 1652976 h 2223308"/>
                <a:gd name="connsiteX65" fmla="*/ 1542979 w 1646376"/>
                <a:gd name="connsiteY65" fmla="*/ 1652976 h 2223308"/>
                <a:gd name="connsiteX66" fmla="*/ 1531980 w 1646376"/>
                <a:gd name="connsiteY66" fmla="*/ 1594953 h 2223308"/>
                <a:gd name="connsiteX67" fmla="*/ 1592203 w 1646376"/>
                <a:gd name="connsiteY67" fmla="*/ 1594953 h 2223308"/>
                <a:gd name="connsiteX68" fmla="*/ 1609802 w 1646376"/>
                <a:gd name="connsiteY68" fmla="*/ 1577353 h 2223308"/>
                <a:gd name="connsiteX69" fmla="*/ 1609802 w 1646376"/>
                <a:gd name="connsiteY69" fmla="*/ 1576253 h 2223308"/>
                <a:gd name="connsiteX70" fmla="*/ 1609802 w 1646376"/>
                <a:gd name="connsiteY70" fmla="*/ 1575153 h 2223308"/>
                <a:gd name="connsiteX71" fmla="*/ 1592203 w 1646376"/>
                <a:gd name="connsiteY71" fmla="*/ 1557554 h 2223308"/>
                <a:gd name="connsiteX72" fmla="*/ 1524555 w 1646376"/>
                <a:gd name="connsiteY72" fmla="*/ 1557554 h 2223308"/>
                <a:gd name="connsiteX73" fmla="*/ 1524005 w 1646376"/>
                <a:gd name="connsiteY73" fmla="*/ 1557554 h 2223308"/>
                <a:gd name="connsiteX74" fmla="*/ 1421433 w 1646376"/>
                <a:gd name="connsiteY74" fmla="*/ 1232788 h 2223308"/>
                <a:gd name="connsiteX75" fmla="*/ 1363685 w 1646376"/>
                <a:gd name="connsiteY75" fmla="*/ 1428583 h 2223308"/>
                <a:gd name="connsiteX76" fmla="*/ 1305111 w 1646376"/>
                <a:gd name="connsiteY76" fmla="*/ 1362585 h 2223308"/>
                <a:gd name="connsiteX77" fmla="*/ 1298237 w 1646376"/>
                <a:gd name="connsiteY77" fmla="*/ 1354885 h 2223308"/>
                <a:gd name="connsiteX78" fmla="*/ 1029569 w 1646376"/>
                <a:gd name="connsiteY78" fmla="*/ 172695 h 2223308"/>
                <a:gd name="connsiteX79" fmla="*/ 821676 w 1646376"/>
                <a:gd name="connsiteY79" fmla="*/ 0 h 2223308"/>
                <a:gd name="connsiteX80" fmla="*/ 613782 w 1646376"/>
                <a:gd name="connsiteY80" fmla="*/ 172695 h 2223308"/>
                <a:gd name="connsiteX81" fmla="*/ 346215 w 1646376"/>
                <a:gd name="connsiteY81" fmla="*/ 1362035 h 2223308"/>
                <a:gd name="connsiteX82" fmla="*/ 345665 w 1646376"/>
                <a:gd name="connsiteY82" fmla="*/ 1362585 h 2223308"/>
                <a:gd name="connsiteX83" fmla="*/ 281592 w 1646376"/>
                <a:gd name="connsiteY83" fmla="*/ 1434907 h 2223308"/>
                <a:gd name="connsiteX84" fmla="*/ 281592 w 1646376"/>
                <a:gd name="connsiteY84" fmla="*/ 1434907 h 2223308"/>
                <a:gd name="connsiteX85" fmla="*/ 209819 w 1646376"/>
                <a:gd name="connsiteY85" fmla="*/ 1232513 h 2223308"/>
                <a:gd name="connsiteX86" fmla="*/ 118521 w 1646376"/>
                <a:gd name="connsiteY86" fmla="*/ 1561404 h 2223308"/>
                <a:gd name="connsiteX87" fmla="*/ 117697 w 1646376"/>
                <a:gd name="connsiteY87" fmla="*/ 1561404 h 2223308"/>
                <a:gd name="connsiteX88" fmla="*/ 54448 w 1646376"/>
                <a:gd name="connsiteY88" fmla="*/ 1561404 h 2223308"/>
                <a:gd name="connsiteX89" fmla="*/ 36849 w 1646376"/>
                <a:gd name="connsiteY89" fmla="*/ 1579003 h 2223308"/>
                <a:gd name="connsiteX90" fmla="*/ 37399 w 1646376"/>
                <a:gd name="connsiteY90" fmla="*/ 1583128 h 2223308"/>
                <a:gd name="connsiteX91" fmla="*/ 54998 w 1646376"/>
                <a:gd name="connsiteY91" fmla="*/ 1599353 h 2223308"/>
                <a:gd name="connsiteX92" fmla="*/ 110547 w 1646376"/>
                <a:gd name="connsiteY92" fmla="*/ 1599353 h 2223308"/>
                <a:gd name="connsiteX93" fmla="*/ 99547 w 1646376"/>
                <a:gd name="connsiteY93" fmla="*/ 1657101 h 2223308"/>
                <a:gd name="connsiteX94" fmla="*/ 98722 w 1646376"/>
                <a:gd name="connsiteY94" fmla="*/ 1657101 h 2223308"/>
                <a:gd name="connsiteX95" fmla="*/ 35749 w 1646376"/>
                <a:gd name="connsiteY95" fmla="*/ 1657101 h 2223308"/>
                <a:gd name="connsiteX96" fmla="*/ 18149 w 1646376"/>
                <a:gd name="connsiteY96" fmla="*/ 1674700 h 2223308"/>
                <a:gd name="connsiteX97" fmla="*/ 18699 w 1646376"/>
                <a:gd name="connsiteY97" fmla="*/ 1678825 h 2223308"/>
                <a:gd name="connsiteX98" fmla="*/ 36299 w 1646376"/>
                <a:gd name="connsiteY98" fmla="*/ 1695050 h 2223308"/>
                <a:gd name="connsiteX99" fmla="*/ 93497 w 1646376"/>
                <a:gd name="connsiteY99" fmla="*/ 1695050 h 2223308"/>
                <a:gd name="connsiteX100" fmla="*/ 86897 w 1646376"/>
                <a:gd name="connsiteY100" fmla="*/ 1743998 h 2223308"/>
                <a:gd name="connsiteX101" fmla="*/ 86072 w 1646376"/>
                <a:gd name="connsiteY101" fmla="*/ 1743998 h 2223308"/>
                <a:gd name="connsiteX102" fmla="*/ 17599 w 1646376"/>
                <a:gd name="connsiteY102" fmla="*/ 1743998 h 2223308"/>
                <a:gd name="connsiteX103" fmla="*/ 0 w 1646376"/>
                <a:gd name="connsiteY103" fmla="*/ 1761598 h 2223308"/>
                <a:gd name="connsiteX104" fmla="*/ 550 w 1646376"/>
                <a:gd name="connsiteY104" fmla="*/ 1765448 h 2223308"/>
                <a:gd name="connsiteX105" fmla="*/ 312941 w 1646376"/>
                <a:gd name="connsiteY105" fmla="*/ 1792122 h 2223308"/>
                <a:gd name="connsiteX106" fmla="*/ 312391 w 1646376"/>
                <a:gd name="connsiteY106" fmla="*/ 1787722 h 2223308"/>
                <a:gd name="connsiteX107" fmla="*/ 313216 w 1646376"/>
                <a:gd name="connsiteY107" fmla="*/ 1787997 h 2223308"/>
                <a:gd name="connsiteX108" fmla="*/ 312941 w 1646376"/>
                <a:gd name="connsiteY108" fmla="*/ 1792122 h 22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646376" h="2223308">
                  <a:moveTo>
                    <a:pt x="550" y="1765448"/>
                  </a:moveTo>
                  <a:cubicBezTo>
                    <a:pt x="1375" y="1774522"/>
                    <a:pt x="8800" y="1781672"/>
                    <a:pt x="18149" y="1781672"/>
                  </a:cubicBezTo>
                  <a:lnTo>
                    <a:pt x="82498" y="1781672"/>
                  </a:lnTo>
                  <a:cubicBezTo>
                    <a:pt x="75898" y="1849320"/>
                    <a:pt x="74523" y="1916968"/>
                    <a:pt x="80573" y="1980491"/>
                  </a:cubicBezTo>
                  <a:lnTo>
                    <a:pt x="70398" y="1980491"/>
                  </a:lnTo>
                  <a:cubicBezTo>
                    <a:pt x="55823" y="1980491"/>
                    <a:pt x="43999" y="1992316"/>
                    <a:pt x="43999" y="2006890"/>
                  </a:cubicBezTo>
                  <a:cubicBezTo>
                    <a:pt x="43999" y="2021465"/>
                    <a:pt x="55823" y="2033290"/>
                    <a:pt x="70398" y="2033290"/>
                  </a:cubicBezTo>
                  <a:lnTo>
                    <a:pt x="87722" y="2033290"/>
                  </a:lnTo>
                  <a:cubicBezTo>
                    <a:pt x="100647" y="2106713"/>
                    <a:pt x="126221" y="2172436"/>
                    <a:pt x="169120" y="2223309"/>
                  </a:cubicBezTo>
                  <a:lnTo>
                    <a:pt x="216144" y="2223309"/>
                  </a:lnTo>
                  <a:lnTo>
                    <a:pt x="263167" y="2223309"/>
                  </a:lnTo>
                  <a:cubicBezTo>
                    <a:pt x="306066" y="2172711"/>
                    <a:pt x="331365" y="2106713"/>
                    <a:pt x="344290" y="2033290"/>
                  </a:cubicBezTo>
                  <a:lnTo>
                    <a:pt x="361614" y="2033290"/>
                  </a:lnTo>
                  <a:cubicBezTo>
                    <a:pt x="376189" y="2033290"/>
                    <a:pt x="388013" y="2021465"/>
                    <a:pt x="388013" y="2006890"/>
                  </a:cubicBezTo>
                  <a:cubicBezTo>
                    <a:pt x="388013" y="1992316"/>
                    <a:pt x="376189" y="1980491"/>
                    <a:pt x="361614" y="1980491"/>
                  </a:cubicBezTo>
                  <a:lnTo>
                    <a:pt x="351165" y="1980491"/>
                  </a:lnTo>
                  <a:cubicBezTo>
                    <a:pt x="359414" y="1893869"/>
                    <a:pt x="353640" y="1799822"/>
                    <a:pt x="340440" y="1708249"/>
                  </a:cubicBezTo>
                  <a:cubicBezTo>
                    <a:pt x="342090" y="1704399"/>
                    <a:pt x="344015" y="1700550"/>
                    <a:pt x="346215" y="1696425"/>
                  </a:cubicBezTo>
                  <a:cubicBezTo>
                    <a:pt x="358039" y="1674150"/>
                    <a:pt x="375639" y="1651326"/>
                    <a:pt x="400938" y="1631802"/>
                  </a:cubicBezTo>
                  <a:cubicBezTo>
                    <a:pt x="411113" y="1669476"/>
                    <a:pt x="417988" y="1690375"/>
                    <a:pt x="417988" y="1690375"/>
                  </a:cubicBezTo>
                  <a:lnTo>
                    <a:pt x="435037" y="1690375"/>
                  </a:lnTo>
                  <a:cubicBezTo>
                    <a:pt x="432837" y="1694225"/>
                    <a:pt x="431462" y="1698625"/>
                    <a:pt x="431462" y="1703574"/>
                  </a:cubicBezTo>
                  <a:cubicBezTo>
                    <a:pt x="431462" y="1708249"/>
                    <a:pt x="432837" y="1712374"/>
                    <a:pt x="434762" y="1716224"/>
                  </a:cubicBezTo>
                  <a:lnTo>
                    <a:pt x="427337" y="1716224"/>
                  </a:lnTo>
                  <a:lnTo>
                    <a:pt x="612682" y="2134212"/>
                  </a:lnTo>
                  <a:lnTo>
                    <a:pt x="649806" y="2134212"/>
                  </a:lnTo>
                  <a:cubicBezTo>
                    <a:pt x="653931" y="2173535"/>
                    <a:pt x="687205" y="2204335"/>
                    <a:pt x="727628" y="2204335"/>
                  </a:cubicBezTo>
                  <a:lnTo>
                    <a:pt x="915448" y="2204335"/>
                  </a:lnTo>
                  <a:cubicBezTo>
                    <a:pt x="955872" y="2204335"/>
                    <a:pt x="989146" y="2173535"/>
                    <a:pt x="993271" y="2134212"/>
                  </a:cubicBezTo>
                  <a:lnTo>
                    <a:pt x="1030394" y="2134212"/>
                  </a:lnTo>
                  <a:lnTo>
                    <a:pt x="1215739" y="1716224"/>
                  </a:lnTo>
                  <a:lnTo>
                    <a:pt x="1208314" y="1716224"/>
                  </a:lnTo>
                  <a:cubicBezTo>
                    <a:pt x="1210514" y="1712374"/>
                    <a:pt x="1211614" y="1708249"/>
                    <a:pt x="1211614" y="1703574"/>
                  </a:cubicBezTo>
                  <a:cubicBezTo>
                    <a:pt x="1211614" y="1698625"/>
                    <a:pt x="1210239" y="1694225"/>
                    <a:pt x="1208039" y="1690375"/>
                  </a:cubicBezTo>
                  <a:lnTo>
                    <a:pt x="1225089" y="1690375"/>
                  </a:lnTo>
                  <a:cubicBezTo>
                    <a:pt x="1225089" y="1690375"/>
                    <a:pt x="1232513" y="1667551"/>
                    <a:pt x="1243238" y="1627127"/>
                  </a:cubicBezTo>
                  <a:cubicBezTo>
                    <a:pt x="1272112" y="1647751"/>
                    <a:pt x="1291362" y="1672500"/>
                    <a:pt x="1304011" y="1696425"/>
                  </a:cubicBezTo>
                  <a:cubicBezTo>
                    <a:pt x="1289712" y="1791572"/>
                    <a:pt x="1282837" y="1890019"/>
                    <a:pt x="1291637" y="1980491"/>
                  </a:cubicBezTo>
                  <a:lnTo>
                    <a:pt x="1281187" y="1980491"/>
                  </a:lnTo>
                  <a:cubicBezTo>
                    <a:pt x="1266612" y="1980491"/>
                    <a:pt x="1254788" y="1992316"/>
                    <a:pt x="1254788" y="2006890"/>
                  </a:cubicBezTo>
                  <a:cubicBezTo>
                    <a:pt x="1254788" y="2021465"/>
                    <a:pt x="1266612" y="2033290"/>
                    <a:pt x="1281187" y="2033290"/>
                  </a:cubicBezTo>
                  <a:lnTo>
                    <a:pt x="1298511" y="2033290"/>
                  </a:lnTo>
                  <a:cubicBezTo>
                    <a:pt x="1311436" y="2106713"/>
                    <a:pt x="1337010" y="2172436"/>
                    <a:pt x="1379909" y="2223309"/>
                  </a:cubicBezTo>
                  <a:lnTo>
                    <a:pt x="1426933" y="2223309"/>
                  </a:lnTo>
                  <a:lnTo>
                    <a:pt x="1473956" y="2223309"/>
                  </a:lnTo>
                  <a:cubicBezTo>
                    <a:pt x="1516855" y="2172711"/>
                    <a:pt x="1542154" y="2106713"/>
                    <a:pt x="1555354" y="2033290"/>
                  </a:cubicBezTo>
                  <a:lnTo>
                    <a:pt x="1572678" y="2033290"/>
                  </a:lnTo>
                  <a:cubicBezTo>
                    <a:pt x="1587253" y="2033290"/>
                    <a:pt x="1599078" y="2021465"/>
                    <a:pt x="1599078" y="2006890"/>
                  </a:cubicBezTo>
                  <a:cubicBezTo>
                    <a:pt x="1599078" y="1992316"/>
                    <a:pt x="1587253" y="1980491"/>
                    <a:pt x="1572678" y="1980491"/>
                  </a:cubicBezTo>
                  <a:lnTo>
                    <a:pt x="1562504" y="1980491"/>
                  </a:lnTo>
                  <a:cubicBezTo>
                    <a:pt x="1568828" y="1915593"/>
                    <a:pt x="1567178" y="1846570"/>
                    <a:pt x="1560304" y="1777272"/>
                  </a:cubicBezTo>
                  <a:lnTo>
                    <a:pt x="1628777" y="1777272"/>
                  </a:lnTo>
                  <a:cubicBezTo>
                    <a:pt x="1638401" y="1777272"/>
                    <a:pt x="1646376" y="1769297"/>
                    <a:pt x="1646376" y="1759673"/>
                  </a:cubicBezTo>
                  <a:cubicBezTo>
                    <a:pt x="1646376" y="1759123"/>
                    <a:pt x="1646376" y="1758848"/>
                    <a:pt x="1646101" y="1758298"/>
                  </a:cubicBezTo>
                  <a:cubicBezTo>
                    <a:pt x="1646101" y="1757748"/>
                    <a:pt x="1646376" y="1757473"/>
                    <a:pt x="1646376" y="1756923"/>
                  </a:cubicBezTo>
                  <a:cubicBezTo>
                    <a:pt x="1646376" y="1747298"/>
                    <a:pt x="1638401" y="1739323"/>
                    <a:pt x="1628777" y="1739323"/>
                  </a:cubicBezTo>
                  <a:lnTo>
                    <a:pt x="1556454" y="1739323"/>
                  </a:lnTo>
                  <a:lnTo>
                    <a:pt x="1556179" y="1739323"/>
                  </a:lnTo>
                  <a:cubicBezTo>
                    <a:pt x="1554254" y="1723099"/>
                    <a:pt x="1551779" y="1706599"/>
                    <a:pt x="1549304" y="1690375"/>
                  </a:cubicBezTo>
                  <a:lnTo>
                    <a:pt x="1610902" y="1690375"/>
                  </a:lnTo>
                  <a:cubicBezTo>
                    <a:pt x="1620527" y="1690375"/>
                    <a:pt x="1628502" y="1682400"/>
                    <a:pt x="1628502" y="1672775"/>
                  </a:cubicBezTo>
                  <a:cubicBezTo>
                    <a:pt x="1628502" y="1672500"/>
                    <a:pt x="1628502" y="1671950"/>
                    <a:pt x="1628502" y="1671675"/>
                  </a:cubicBezTo>
                  <a:cubicBezTo>
                    <a:pt x="1628502" y="1671400"/>
                    <a:pt x="1628502" y="1670850"/>
                    <a:pt x="1628502" y="1670576"/>
                  </a:cubicBezTo>
                  <a:cubicBezTo>
                    <a:pt x="1628502" y="1660951"/>
                    <a:pt x="1620527" y="1652976"/>
                    <a:pt x="1610902" y="1652976"/>
                  </a:cubicBezTo>
                  <a:lnTo>
                    <a:pt x="1543529" y="1652976"/>
                  </a:lnTo>
                  <a:lnTo>
                    <a:pt x="1542979" y="1652976"/>
                  </a:lnTo>
                  <a:cubicBezTo>
                    <a:pt x="1539404" y="1633451"/>
                    <a:pt x="1535829" y="1613927"/>
                    <a:pt x="1531980" y="1594953"/>
                  </a:cubicBezTo>
                  <a:lnTo>
                    <a:pt x="1592203" y="1594953"/>
                  </a:lnTo>
                  <a:cubicBezTo>
                    <a:pt x="1601828" y="1594953"/>
                    <a:pt x="1609802" y="1586978"/>
                    <a:pt x="1609802" y="1577353"/>
                  </a:cubicBezTo>
                  <a:cubicBezTo>
                    <a:pt x="1609802" y="1577078"/>
                    <a:pt x="1609802" y="1576528"/>
                    <a:pt x="1609802" y="1576253"/>
                  </a:cubicBezTo>
                  <a:cubicBezTo>
                    <a:pt x="1609802" y="1575978"/>
                    <a:pt x="1609802" y="1575428"/>
                    <a:pt x="1609802" y="1575153"/>
                  </a:cubicBezTo>
                  <a:cubicBezTo>
                    <a:pt x="1609802" y="1565529"/>
                    <a:pt x="1601828" y="1557554"/>
                    <a:pt x="1592203" y="1557554"/>
                  </a:cubicBezTo>
                  <a:lnTo>
                    <a:pt x="1524555" y="1557554"/>
                  </a:lnTo>
                  <a:lnTo>
                    <a:pt x="1524005" y="1557554"/>
                  </a:lnTo>
                  <a:cubicBezTo>
                    <a:pt x="1483031" y="1375234"/>
                    <a:pt x="1421433" y="1232788"/>
                    <a:pt x="1421433" y="1232788"/>
                  </a:cubicBezTo>
                  <a:cubicBezTo>
                    <a:pt x="1421433" y="1232788"/>
                    <a:pt x="1396409" y="1312261"/>
                    <a:pt x="1363685" y="1428583"/>
                  </a:cubicBezTo>
                  <a:lnTo>
                    <a:pt x="1305111" y="1362585"/>
                  </a:lnTo>
                  <a:lnTo>
                    <a:pt x="1298237" y="1354885"/>
                  </a:lnTo>
                  <a:cubicBezTo>
                    <a:pt x="1345260" y="1024345"/>
                    <a:pt x="1347735" y="520010"/>
                    <a:pt x="1029569" y="172695"/>
                  </a:cubicBezTo>
                  <a:cubicBezTo>
                    <a:pt x="971546" y="109172"/>
                    <a:pt x="902798" y="50873"/>
                    <a:pt x="821676" y="0"/>
                  </a:cubicBezTo>
                  <a:cubicBezTo>
                    <a:pt x="740553" y="50873"/>
                    <a:pt x="671805" y="109172"/>
                    <a:pt x="613782" y="172695"/>
                  </a:cubicBezTo>
                  <a:cubicBezTo>
                    <a:pt x="293416" y="522484"/>
                    <a:pt x="298366" y="1031769"/>
                    <a:pt x="346215" y="1362035"/>
                  </a:cubicBezTo>
                  <a:lnTo>
                    <a:pt x="345665" y="1362585"/>
                  </a:lnTo>
                  <a:lnTo>
                    <a:pt x="281592" y="1434907"/>
                  </a:lnTo>
                  <a:lnTo>
                    <a:pt x="281592" y="1434907"/>
                  </a:lnTo>
                  <a:cubicBezTo>
                    <a:pt x="248043" y="1315011"/>
                    <a:pt x="209819" y="1232513"/>
                    <a:pt x="209819" y="1232513"/>
                  </a:cubicBezTo>
                  <a:cubicBezTo>
                    <a:pt x="209819" y="1232513"/>
                    <a:pt x="159495" y="1377159"/>
                    <a:pt x="118521" y="1561404"/>
                  </a:cubicBezTo>
                  <a:lnTo>
                    <a:pt x="117697" y="1561404"/>
                  </a:lnTo>
                  <a:lnTo>
                    <a:pt x="54448" y="1561404"/>
                  </a:lnTo>
                  <a:cubicBezTo>
                    <a:pt x="44824" y="1561404"/>
                    <a:pt x="36849" y="1569379"/>
                    <a:pt x="36849" y="1579003"/>
                  </a:cubicBezTo>
                  <a:cubicBezTo>
                    <a:pt x="36849" y="1580378"/>
                    <a:pt x="37124" y="1581753"/>
                    <a:pt x="37399" y="1583128"/>
                  </a:cubicBezTo>
                  <a:cubicBezTo>
                    <a:pt x="38224" y="1592203"/>
                    <a:pt x="45649" y="1599353"/>
                    <a:pt x="54998" y="1599353"/>
                  </a:cubicBezTo>
                  <a:lnTo>
                    <a:pt x="110547" y="1599353"/>
                  </a:lnTo>
                  <a:cubicBezTo>
                    <a:pt x="106697" y="1618327"/>
                    <a:pt x="103122" y="1637576"/>
                    <a:pt x="99547" y="1657101"/>
                  </a:cubicBezTo>
                  <a:lnTo>
                    <a:pt x="98722" y="1657101"/>
                  </a:lnTo>
                  <a:lnTo>
                    <a:pt x="35749" y="1657101"/>
                  </a:lnTo>
                  <a:cubicBezTo>
                    <a:pt x="26124" y="1657101"/>
                    <a:pt x="18149" y="1665076"/>
                    <a:pt x="18149" y="1674700"/>
                  </a:cubicBezTo>
                  <a:cubicBezTo>
                    <a:pt x="18149" y="1676075"/>
                    <a:pt x="18424" y="1677450"/>
                    <a:pt x="18699" y="1678825"/>
                  </a:cubicBezTo>
                  <a:cubicBezTo>
                    <a:pt x="19524" y="1687900"/>
                    <a:pt x="26949" y="1695050"/>
                    <a:pt x="36299" y="1695050"/>
                  </a:cubicBezTo>
                  <a:lnTo>
                    <a:pt x="93497" y="1695050"/>
                  </a:lnTo>
                  <a:cubicBezTo>
                    <a:pt x="91022" y="1711274"/>
                    <a:pt x="88822" y="1727774"/>
                    <a:pt x="86897" y="1743998"/>
                  </a:cubicBezTo>
                  <a:lnTo>
                    <a:pt x="86072" y="1743998"/>
                  </a:lnTo>
                  <a:lnTo>
                    <a:pt x="17599" y="1743998"/>
                  </a:lnTo>
                  <a:cubicBezTo>
                    <a:pt x="7975" y="1743998"/>
                    <a:pt x="0" y="1751973"/>
                    <a:pt x="0" y="1761598"/>
                  </a:cubicBezTo>
                  <a:cubicBezTo>
                    <a:pt x="0" y="1762698"/>
                    <a:pt x="275" y="1764073"/>
                    <a:pt x="550" y="1765448"/>
                  </a:cubicBezTo>
                  <a:close/>
                  <a:moveTo>
                    <a:pt x="312941" y="1792122"/>
                  </a:moveTo>
                  <a:lnTo>
                    <a:pt x="312391" y="1787722"/>
                  </a:lnTo>
                  <a:lnTo>
                    <a:pt x="313216" y="1787997"/>
                  </a:lnTo>
                  <a:cubicBezTo>
                    <a:pt x="312941" y="1790747"/>
                    <a:pt x="312941" y="1792122"/>
                    <a:pt x="312941" y="1792122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2744F43-D0EB-4DA1-8067-398F257B4C1A}"/>
                </a:ext>
              </a:extLst>
            </p:cNvPr>
            <p:cNvSpPr/>
            <p:nvPr/>
          </p:nvSpPr>
          <p:spPr>
            <a:xfrm>
              <a:off x="9859465" y="784430"/>
              <a:ext cx="41547" cy="209956"/>
            </a:xfrm>
            <a:custGeom>
              <a:avLst/>
              <a:gdLst>
                <a:gd name="connsiteX0" fmla="*/ 4423 w 41547"/>
                <a:gd name="connsiteY0" fmla="*/ 200607 h 209956"/>
                <a:gd name="connsiteX1" fmla="*/ 16798 w 41547"/>
                <a:gd name="connsiteY1" fmla="*/ 3712 h 209956"/>
                <a:gd name="connsiteX2" fmla="*/ 24498 w 41547"/>
                <a:gd name="connsiteY2" fmla="*/ 3712 h 209956"/>
                <a:gd name="connsiteX3" fmla="*/ 36872 w 41547"/>
                <a:gd name="connsiteY3" fmla="*/ 200607 h 209956"/>
                <a:gd name="connsiteX4" fmla="*/ 41547 w 41547"/>
                <a:gd name="connsiteY4" fmla="*/ 205281 h 209956"/>
                <a:gd name="connsiteX5" fmla="*/ 36872 w 41547"/>
                <a:gd name="connsiteY5" fmla="*/ 209956 h 209956"/>
                <a:gd name="connsiteX6" fmla="*/ 4698 w 41547"/>
                <a:gd name="connsiteY6" fmla="*/ 209956 h 209956"/>
                <a:gd name="connsiteX7" fmla="*/ 23 w 41547"/>
                <a:gd name="connsiteY7" fmla="*/ 205281 h 209956"/>
                <a:gd name="connsiteX8" fmla="*/ 4423 w 41547"/>
                <a:gd name="connsiteY8" fmla="*/ 200607 h 20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7" h="209956">
                  <a:moveTo>
                    <a:pt x="4423" y="200607"/>
                  </a:moveTo>
                  <a:lnTo>
                    <a:pt x="16798" y="3712"/>
                  </a:lnTo>
                  <a:cubicBezTo>
                    <a:pt x="17073" y="-1237"/>
                    <a:pt x="24223" y="-1237"/>
                    <a:pt x="24498" y="3712"/>
                  </a:cubicBezTo>
                  <a:lnTo>
                    <a:pt x="36872" y="200607"/>
                  </a:lnTo>
                  <a:cubicBezTo>
                    <a:pt x="39347" y="200607"/>
                    <a:pt x="41547" y="202806"/>
                    <a:pt x="41547" y="205281"/>
                  </a:cubicBezTo>
                  <a:cubicBezTo>
                    <a:pt x="41547" y="207756"/>
                    <a:pt x="39347" y="209956"/>
                    <a:pt x="36872" y="209956"/>
                  </a:cubicBezTo>
                  <a:lnTo>
                    <a:pt x="4698" y="209956"/>
                  </a:lnTo>
                  <a:cubicBezTo>
                    <a:pt x="2223" y="209956"/>
                    <a:pt x="23" y="207756"/>
                    <a:pt x="23" y="205281"/>
                  </a:cubicBezTo>
                  <a:cubicBezTo>
                    <a:pt x="-252" y="202806"/>
                    <a:pt x="1948" y="200607"/>
                    <a:pt x="4423" y="200607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DC37F82E-BD92-495B-82C6-4C612BD7141A}"/>
                </a:ext>
              </a:extLst>
            </p:cNvPr>
            <p:cNvGrpSpPr/>
            <p:nvPr/>
          </p:nvGrpSpPr>
          <p:grpSpPr>
            <a:xfrm>
              <a:off x="9055963" y="784636"/>
              <a:ext cx="1646376" cy="2417109"/>
              <a:chOff x="9055963" y="784636"/>
              <a:chExt cx="1646376" cy="2417109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AC68494-3700-47AC-B23D-8C96512BB582}"/>
                  </a:ext>
                </a:extLst>
              </p:cNvPr>
              <p:cNvSpPr/>
              <p:nvPr/>
            </p:nvSpPr>
            <p:spPr>
              <a:xfrm>
                <a:off x="9487420" y="2655887"/>
                <a:ext cx="780706" cy="52798"/>
              </a:xfrm>
              <a:custGeom>
                <a:avLst/>
                <a:gdLst>
                  <a:gd name="connsiteX0" fmla="*/ 26404 w 780706"/>
                  <a:gd name="connsiteY0" fmla="*/ 52798 h 52798"/>
                  <a:gd name="connsiteX1" fmla="*/ 754307 w 780706"/>
                  <a:gd name="connsiteY1" fmla="*/ 52798 h 52798"/>
                  <a:gd name="connsiteX2" fmla="*/ 780707 w 780706"/>
                  <a:gd name="connsiteY2" fmla="*/ 26399 h 52798"/>
                  <a:gd name="connsiteX3" fmla="*/ 780707 w 780706"/>
                  <a:gd name="connsiteY3" fmla="*/ 26399 h 52798"/>
                  <a:gd name="connsiteX4" fmla="*/ 754307 w 780706"/>
                  <a:gd name="connsiteY4" fmla="*/ 0 h 52798"/>
                  <a:gd name="connsiteX5" fmla="*/ 26404 w 780706"/>
                  <a:gd name="connsiteY5" fmla="*/ 0 h 52798"/>
                  <a:gd name="connsiteX6" fmla="*/ 5 w 780706"/>
                  <a:gd name="connsiteY6" fmla="*/ 26399 h 52798"/>
                  <a:gd name="connsiteX7" fmla="*/ 5 w 780706"/>
                  <a:gd name="connsiteY7" fmla="*/ 26399 h 52798"/>
                  <a:gd name="connsiteX8" fmla="*/ 26404 w 780706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0706" h="52798">
                    <a:moveTo>
                      <a:pt x="26404" y="52798"/>
                    </a:moveTo>
                    <a:lnTo>
                      <a:pt x="754307" y="52798"/>
                    </a:lnTo>
                    <a:cubicBezTo>
                      <a:pt x="768882" y="52798"/>
                      <a:pt x="780707" y="40974"/>
                      <a:pt x="780707" y="26399"/>
                    </a:cubicBezTo>
                    <a:lnTo>
                      <a:pt x="780707" y="26399"/>
                    </a:lnTo>
                    <a:cubicBezTo>
                      <a:pt x="780707" y="11825"/>
                      <a:pt x="768882" y="0"/>
                      <a:pt x="754307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4CF8675-3859-49B4-9273-4AF9421718AA}"/>
                  </a:ext>
                </a:extLst>
              </p:cNvPr>
              <p:cNvSpPr/>
              <p:nvPr/>
            </p:nvSpPr>
            <p:spPr>
              <a:xfrm>
                <a:off x="9705493" y="3026026"/>
                <a:ext cx="344564" cy="156745"/>
              </a:xfrm>
              <a:custGeom>
                <a:avLst/>
                <a:gdLst>
                  <a:gd name="connsiteX0" fmla="*/ 78373 w 344564"/>
                  <a:gd name="connsiteY0" fmla="*/ 156745 h 156745"/>
                  <a:gd name="connsiteX1" fmla="*/ 266192 w 344564"/>
                  <a:gd name="connsiteY1" fmla="*/ 156745 h 156745"/>
                  <a:gd name="connsiteX2" fmla="*/ 344565 w 344564"/>
                  <a:gd name="connsiteY2" fmla="*/ 78373 h 156745"/>
                  <a:gd name="connsiteX3" fmla="*/ 344565 w 344564"/>
                  <a:gd name="connsiteY3" fmla="*/ 78373 h 156745"/>
                  <a:gd name="connsiteX4" fmla="*/ 266192 w 344564"/>
                  <a:gd name="connsiteY4" fmla="*/ 0 h 156745"/>
                  <a:gd name="connsiteX5" fmla="*/ 78373 w 344564"/>
                  <a:gd name="connsiteY5" fmla="*/ 0 h 156745"/>
                  <a:gd name="connsiteX6" fmla="*/ 0 w 344564"/>
                  <a:gd name="connsiteY6" fmla="*/ 78373 h 156745"/>
                  <a:gd name="connsiteX7" fmla="*/ 0 w 344564"/>
                  <a:gd name="connsiteY7" fmla="*/ 78373 h 156745"/>
                  <a:gd name="connsiteX8" fmla="*/ 78373 w 344564"/>
                  <a:gd name="connsiteY8" fmla="*/ 156745 h 1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564" h="156745">
                    <a:moveTo>
                      <a:pt x="78373" y="156745"/>
                    </a:moveTo>
                    <a:lnTo>
                      <a:pt x="266192" y="156745"/>
                    </a:lnTo>
                    <a:cubicBezTo>
                      <a:pt x="309366" y="156745"/>
                      <a:pt x="344565" y="121546"/>
                      <a:pt x="344565" y="78373"/>
                    </a:cubicBezTo>
                    <a:lnTo>
                      <a:pt x="344565" y="78373"/>
                    </a:lnTo>
                    <a:cubicBezTo>
                      <a:pt x="344565" y="35199"/>
                      <a:pt x="309366" y="0"/>
                      <a:pt x="266192" y="0"/>
                    </a:cubicBezTo>
                    <a:lnTo>
                      <a:pt x="78373" y="0"/>
                    </a:lnTo>
                    <a:cubicBezTo>
                      <a:pt x="35199" y="0"/>
                      <a:pt x="0" y="35199"/>
                      <a:pt x="0" y="78373"/>
                    </a:cubicBezTo>
                    <a:lnTo>
                      <a:pt x="0" y="78373"/>
                    </a:lnTo>
                    <a:cubicBezTo>
                      <a:pt x="0" y="121546"/>
                      <a:pt x="35199" y="156745"/>
                      <a:pt x="78373" y="1567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E156391-1E25-4371-A2C1-A6C8787CC1D5}"/>
                  </a:ext>
                </a:extLst>
              </p:cNvPr>
              <p:cNvSpPr/>
              <p:nvPr/>
            </p:nvSpPr>
            <p:spPr>
              <a:xfrm>
                <a:off x="9378168" y="1151132"/>
                <a:ext cx="997974" cy="1517679"/>
              </a:xfrm>
              <a:custGeom>
                <a:avLst/>
                <a:gdLst>
                  <a:gd name="connsiteX0" fmla="*/ 24559 w 997974"/>
                  <a:gd name="connsiteY0" fmla="*/ 1194565 h 1517679"/>
                  <a:gd name="connsiteX1" fmla="*/ 39134 w 997974"/>
                  <a:gd name="connsiteY1" fmla="*/ 1178065 h 1517679"/>
                  <a:gd name="connsiteX2" fmla="*/ 57833 w 997974"/>
                  <a:gd name="connsiteY2" fmla="*/ 1154691 h 1517679"/>
                  <a:gd name="connsiteX3" fmla="*/ 117231 w 997974"/>
                  <a:gd name="connsiteY3" fmla="*/ 1431608 h 1517679"/>
                  <a:gd name="connsiteX4" fmla="*/ 77083 w 997974"/>
                  <a:gd name="connsiteY4" fmla="*/ 1454432 h 1517679"/>
                  <a:gd name="connsiteX5" fmla="*/ 95232 w 997974"/>
                  <a:gd name="connsiteY5" fmla="*/ 1517680 h 1517679"/>
                  <a:gd name="connsiteX6" fmla="*/ 250602 w 997974"/>
                  <a:gd name="connsiteY6" fmla="*/ 1517680 h 1517679"/>
                  <a:gd name="connsiteX7" fmla="*/ 498920 w 997974"/>
                  <a:gd name="connsiteY7" fmla="*/ 1517680 h 1517679"/>
                  <a:gd name="connsiteX8" fmla="*/ 747238 w 997974"/>
                  <a:gd name="connsiteY8" fmla="*/ 1517680 h 1517679"/>
                  <a:gd name="connsiteX9" fmla="*/ 902608 w 997974"/>
                  <a:gd name="connsiteY9" fmla="*/ 1517680 h 1517679"/>
                  <a:gd name="connsiteX10" fmla="*/ 920757 w 997974"/>
                  <a:gd name="connsiteY10" fmla="*/ 1454432 h 1517679"/>
                  <a:gd name="connsiteX11" fmla="*/ 880609 w 997974"/>
                  <a:gd name="connsiteY11" fmla="*/ 1431608 h 1517679"/>
                  <a:gd name="connsiteX12" fmla="*/ 940007 w 997974"/>
                  <a:gd name="connsiteY12" fmla="*/ 1154691 h 1517679"/>
                  <a:gd name="connsiteX13" fmla="*/ 958706 w 997974"/>
                  <a:gd name="connsiteY13" fmla="*/ 1178065 h 1517679"/>
                  <a:gd name="connsiteX14" fmla="*/ 973281 w 997974"/>
                  <a:gd name="connsiteY14" fmla="*/ 1194565 h 1517679"/>
                  <a:gd name="connsiteX15" fmla="*/ 706539 w 997974"/>
                  <a:gd name="connsiteY15" fmla="*/ 0 h 1517679"/>
                  <a:gd name="connsiteX16" fmla="*/ 638616 w 997974"/>
                  <a:gd name="connsiteY16" fmla="*/ 22274 h 1517679"/>
                  <a:gd name="connsiteX17" fmla="*/ 638616 w 997974"/>
                  <a:gd name="connsiteY17" fmla="*/ 22274 h 1517679"/>
                  <a:gd name="connsiteX18" fmla="*/ 359499 w 997974"/>
                  <a:gd name="connsiteY18" fmla="*/ 22274 h 1517679"/>
                  <a:gd name="connsiteX19" fmla="*/ 359499 w 997974"/>
                  <a:gd name="connsiteY19" fmla="*/ 22274 h 1517679"/>
                  <a:gd name="connsiteX20" fmla="*/ 291851 w 997974"/>
                  <a:gd name="connsiteY20" fmla="*/ 0 h 1517679"/>
                  <a:gd name="connsiteX21" fmla="*/ 24559 w 997974"/>
                  <a:gd name="connsiteY21" fmla="*/ 1194565 h 1517679"/>
                  <a:gd name="connsiteX22" fmla="*/ 241253 w 997974"/>
                  <a:gd name="connsiteY22" fmla="*/ 672630 h 1517679"/>
                  <a:gd name="connsiteX23" fmla="*/ 499470 w 997974"/>
                  <a:gd name="connsiteY23" fmla="*/ 414413 h 1517679"/>
                  <a:gd name="connsiteX24" fmla="*/ 757687 w 997974"/>
                  <a:gd name="connsiteY24" fmla="*/ 672630 h 1517679"/>
                  <a:gd name="connsiteX25" fmla="*/ 499470 w 997974"/>
                  <a:gd name="connsiteY25" fmla="*/ 930847 h 1517679"/>
                  <a:gd name="connsiteX26" fmla="*/ 241253 w 997974"/>
                  <a:gd name="connsiteY26" fmla="*/ 672630 h 1517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97974" h="1517679">
                    <a:moveTo>
                      <a:pt x="24559" y="1194565"/>
                    </a:moveTo>
                    <a:lnTo>
                      <a:pt x="39134" y="1178065"/>
                    </a:lnTo>
                    <a:lnTo>
                      <a:pt x="57833" y="1154691"/>
                    </a:lnTo>
                    <a:lnTo>
                      <a:pt x="117231" y="1431608"/>
                    </a:lnTo>
                    <a:cubicBezTo>
                      <a:pt x="102107" y="1438207"/>
                      <a:pt x="88907" y="1445907"/>
                      <a:pt x="77083" y="1454432"/>
                    </a:cubicBezTo>
                    <a:cubicBezTo>
                      <a:pt x="87807" y="1494856"/>
                      <a:pt x="95232" y="1517680"/>
                      <a:pt x="95232" y="1517680"/>
                    </a:cubicBezTo>
                    <a:lnTo>
                      <a:pt x="250602" y="1517680"/>
                    </a:lnTo>
                    <a:lnTo>
                      <a:pt x="498920" y="1517680"/>
                    </a:lnTo>
                    <a:lnTo>
                      <a:pt x="747238" y="1517680"/>
                    </a:lnTo>
                    <a:lnTo>
                      <a:pt x="902608" y="1517680"/>
                    </a:lnTo>
                    <a:cubicBezTo>
                      <a:pt x="902608" y="1517680"/>
                      <a:pt x="910033" y="1494856"/>
                      <a:pt x="920757" y="1454432"/>
                    </a:cubicBezTo>
                    <a:cubicBezTo>
                      <a:pt x="908933" y="1446182"/>
                      <a:pt x="895733" y="1438482"/>
                      <a:pt x="880609" y="1431608"/>
                    </a:cubicBezTo>
                    <a:lnTo>
                      <a:pt x="940007" y="1154691"/>
                    </a:lnTo>
                    <a:lnTo>
                      <a:pt x="958706" y="1178065"/>
                    </a:lnTo>
                    <a:lnTo>
                      <a:pt x="973281" y="1194565"/>
                    </a:lnTo>
                    <a:cubicBezTo>
                      <a:pt x="1021954" y="864299"/>
                      <a:pt x="1028279" y="351715"/>
                      <a:pt x="706539" y="0"/>
                    </a:cubicBezTo>
                    <a:lnTo>
                      <a:pt x="638616" y="22274"/>
                    </a:lnTo>
                    <a:lnTo>
                      <a:pt x="638616" y="22274"/>
                    </a:lnTo>
                    <a:lnTo>
                      <a:pt x="359499" y="22274"/>
                    </a:lnTo>
                    <a:lnTo>
                      <a:pt x="359499" y="22274"/>
                    </a:lnTo>
                    <a:lnTo>
                      <a:pt x="291851" y="0"/>
                    </a:lnTo>
                    <a:cubicBezTo>
                      <a:pt x="-30439" y="351715"/>
                      <a:pt x="-23840" y="864299"/>
                      <a:pt x="24559" y="1194565"/>
                    </a:cubicBezTo>
                    <a:close/>
                    <a:moveTo>
                      <a:pt x="241253" y="672630"/>
                    </a:moveTo>
                    <a:cubicBezTo>
                      <a:pt x="241253" y="529909"/>
                      <a:pt x="356749" y="414413"/>
                      <a:pt x="499470" y="414413"/>
                    </a:cubicBezTo>
                    <a:cubicBezTo>
                      <a:pt x="642191" y="414413"/>
                      <a:pt x="757687" y="529909"/>
                      <a:pt x="757687" y="672630"/>
                    </a:cubicBezTo>
                    <a:cubicBezTo>
                      <a:pt x="757687" y="815351"/>
                      <a:pt x="642191" y="930847"/>
                      <a:pt x="499470" y="930847"/>
                    </a:cubicBezTo>
                    <a:cubicBezTo>
                      <a:pt x="356749" y="930847"/>
                      <a:pt x="241253" y="815076"/>
                      <a:pt x="241253" y="672630"/>
                    </a:cubicBezTo>
                    <a:close/>
                  </a:path>
                </a:pathLst>
              </a:custGeom>
              <a:solidFill>
                <a:srgbClr val="DCD7D8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4B2FE76-256C-4459-B780-917D8121DE0B}"/>
                  </a:ext>
                </a:extLst>
              </p:cNvPr>
              <p:cNvSpPr/>
              <p:nvPr/>
            </p:nvSpPr>
            <p:spPr>
              <a:xfrm>
                <a:off x="10014034" y="2682561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7850138-BD75-4B72-8272-A226BA81423F}"/>
                  </a:ext>
                </a:extLst>
              </p:cNvPr>
              <p:cNvSpPr/>
              <p:nvPr/>
            </p:nvSpPr>
            <p:spPr>
              <a:xfrm>
                <a:off x="9491000" y="2682561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6612F00-B98B-4758-8CA2-BBCB786D6CA9}"/>
                  </a:ext>
                </a:extLst>
              </p:cNvPr>
              <p:cNvSpPr/>
              <p:nvPr/>
            </p:nvSpPr>
            <p:spPr>
              <a:xfrm>
                <a:off x="9642520" y="2682561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9671229-4084-49C6-AE33-18136366FE01}"/>
                  </a:ext>
                </a:extLst>
              </p:cNvPr>
              <p:cNvSpPr/>
              <p:nvPr/>
            </p:nvSpPr>
            <p:spPr>
              <a:xfrm>
                <a:off x="10014034" y="2686686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EF4E75D-5476-4844-8527-4818530AD922}"/>
                  </a:ext>
                </a:extLst>
              </p:cNvPr>
              <p:cNvSpPr/>
              <p:nvPr/>
            </p:nvSpPr>
            <p:spPr>
              <a:xfrm>
                <a:off x="9491000" y="2686686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434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29B3820-5866-470F-A58C-AD56B56AB32C}"/>
                  </a:ext>
                </a:extLst>
              </p:cNvPr>
              <p:cNvSpPr/>
              <p:nvPr/>
            </p:nvSpPr>
            <p:spPr>
              <a:xfrm>
                <a:off x="9642520" y="2686686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09B5BD4-67B1-4F88-BCF2-AA22EF924B0C}"/>
                  </a:ext>
                </a:extLst>
              </p:cNvPr>
              <p:cNvSpPr/>
              <p:nvPr/>
            </p:nvSpPr>
            <p:spPr>
              <a:xfrm>
                <a:off x="10344060" y="2210675"/>
                <a:ext cx="278464" cy="755677"/>
              </a:xfrm>
              <a:custGeom>
                <a:avLst/>
                <a:gdLst>
                  <a:gd name="connsiteX0" fmla="*/ 42313 w 278464"/>
                  <a:gd name="connsiteY0" fmla="*/ 559883 h 755677"/>
                  <a:gd name="connsiteX1" fmla="*/ 90712 w 278464"/>
                  <a:gd name="connsiteY1" fmla="*/ 227968 h 755677"/>
                  <a:gd name="connsiteX2" fmla="*/ 72287 w 278464"/>
                  <a:gd name="connsiteY2" fmla="*/ 207069 h 755677"/>
                  <a:gd name="connsiteX3" fmla="*/ 139110 w 278464"/>
                  <a:gd name="connsiteY3" fmla="*/ 0 h 755677"/>
                  <a:gd name="connsiteX4" fmla="*/ 236182 w 278464"/>
                  <a:gd name="connsiteY4" fmla="*/ 327240 h 755677"/>
                  <a:gd name="connsiteX5" fmla="*/ 179534 w 278464"/>
                  <a:gd name="connsiteY5" fmla="*/ 327240 h 755677"/>
                  <a:gd name="connsiteX6" fmla="*/ 161934 w 278464"/>
                  <a:gd name="connsiteY6" fmla="*/ 344840 h 755677"/>
                  <a:gd name="connsiteX7" fmla="*/ 179534 w 278464"/>
                  <a:gd name="connsiteY7" fmla="*/ 362439 h 755677"/>
                  <a:gd name="connsiteX8" fmla="*/ 243882 w 278464"/>
                  <a:gd name="connsiteY8" fmla="*/ 362439 h 755677"/>
                  <a:gd name="connsiteX9" fmla="*/ 255432 w 278464"/>
                  <a:gd name="connsiteY9" fmla="*/ 422663 h 755677"/>
                  <a:gd name="connsiteX10" fmla="*/ 198233 w 278464"/>
                  <a:gd name="connsiteY10" fmla="*/ 422663 h 755677"/>
                  <a:gd name="connsiteX11" fmla="*/ 180634 w 278464"/>
                  <a:gd name="connsiteY11" fmla="*/ 440262 h 755677"/>
                  <a:gd name="connsiteX12" fmla="*/ 198233 w 278464"/>
                  <a:gd name="connsiteY12" fmla="*/ 457861 h 755677"/>
                  <a:gd name="connsiteX13" fmla="*/ 261207 w 278464"/>
                  <a:gd name="connsiteY13" fmla="*/ 457861 h 755677"/>
                  <a:gd name="connsiteX14" fmla="*/ 268356 w 278464"/>
                  <a:gd name="connsiteY14" fmla="*/ 509560 h 755677"/>
                  <a:gd name="connsiteX15" fmla="*/ 216383 w 278464"/>
                  <a:gd name="connsiteY15" fmla="*/ 509560 h 755677"/>
                  <a:gd name="connsiteX16" fmla="*/ 198783 w 278464"/>
                  <a:gd name="connsiteY16" fmla="*/ 527159 h 755677"/>
                  <a:gd name="connsiteX17" fmla="*/ 216383 w 278464"/>
                  <a:gd name="connsiteY17" fmla="*/ 544759 h 755677"/>
                  <a:gd name="connsiteX18" fmla="*/ 272206 w 278464"/>
                  <a:gd name="connsiteY18" fmla="*/ 544759 h 755677"/>
                  <a:gd name="connsiteX19" fmla="*/ 273856 w 278464"/>
                  <a:gd name="connsiteY19" fmla="*/ 755677 h 755677"/>
                  <a:gd name="connsiteX20" fmla="*/ 4639 w 278464"/>
                  <a:gd name="connsiteY20" fmla="*/ 755677 h 755677"/>
                  <a:gd name="connsiteX21" fmla="*/ 16464 w 278464"/>
                  <a:gd name="connsiteY21" fmla="*/ 463911 h 755677"/>
                  <a:gd name="connsiteX22" fmla="*/ 42313 w 278464"/>
                  <a:gd name="connsiteY22" fmla="*/ 559883 h 7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464" h="755677">
                    <a:moveTo>
                      <a:pt x="42313" y="559883"/>
                    </a:moveTo>
                    <a:lnTo>
                      <a:pt x="90712" y="227968"/>
                    </a:lnTo>
                    <a:lnTo>
                      <a:pt x="72287" y="207069"/>
                    </a:lnTo>
                    <a:cubicBezTo>
                      <a:pt x="106111" y="84697"/>
                      <a:pt x="139110" y="0"/>
                      <a:pt x="139110" y="0"/>
                    </a:cubicBezTo>
                    <a:cubicBezTo>
                      <a:pt x="139110" y="0"/>
                      <a:pt x="195208" y="143821"/>
                      <a:pt x="236182" y="327240"/>
                    </a:cubicBezTo>
                    <a:lnTo>
                      <a:pt x="179534" y="327240"/>
                    </a:lnTo>
                    <a:cubicBezTo>
                      <a:pt x="169909" y="327240"/>
                      <a:pt x="161934" y="335215"/>
                      <a:pt x="161934" y="344840"/>
                    </a:cubicBezTo>
                    <a:cubicBezTo>
                      <a:pt x="161934" y="354464"/>
                      <a:pt x="169909" y="362439"/>
                      <a:pt x="179534" y="362439"/>
                    </a:cubicBezTo>
                    <a:lnTo>
                      <a:pt x="243882" y="362439"/>
                    </a:lnTo>
                    <a:cubicBezTo>
                      <a:pt x="248007" y="382239"/>
                      <a:pt x="251857" y="402313"/>
                      <a:pt x="255432" y="422663"/>
                    </a:cubicBezTo>
                    <a:lnTo>
                      <a:pt x="198233" y="422663"/>
                    </a:lnTo>
                    <a:cubicBezTo>
                      <a:pt x="188609" y="422663"/>
                      <a:pt x="180634" y="430637"/>
                      <a:pt x="180634" y="440262"/>
                    </a:cubicBezTo>
                    <a:cubicBezTo>
                      <a:pt x="180634" y="449887"/>
                      <a:pt x="188609" y="457861"/>
                      <a:pt x="198233" y="457861"/>
                    </a:cubicBezTo>
                    <a:lnTo>
                      <a:pt x="261207" y="457861"/>
                    </a:lnTo>
                    <a:cubicBezTo>
                      <a:pt x="263956" y="474911"/>
                      <a:pt x="266156" y="492235"/>
                      <a:pt x="268356" y="509560"/>
                    </a:cubicBezTo>
                    <a:lnTo>
                      <a:pt x="216383" y="509560"/>
                    </a:lnTo>
                    <a:cubicBezTo>
                      <a:pt x="206758" y="509560"/>
                      <a:pt x="198783" y="517535"/>
                      <a:pt x="198783" y="527159"/>
                    </a:cubicBezTo>
                    <a:cubicBezTo>
                      <a:pt x="198783" y="536784"/>
                      <a:pt x="206758" y="544759"/>
                      <a:pt x="216383" y="544759"/>
                    </a:cubicBezTo>
                    <a:lnTo>
                      <a:pt x="272206" y="544759"/>
                    </a:lnTo>
                    <a:cubicBezTo>
                      <a:pt x="279356" y="616532"/>
                      <a:pt x="281006" y="688580"/>
                      <a:pt x="273856" y="755677"/>
                    </a:cubicBezTo>
                    <a:lnTo>
                      <a:pt x="4639" y="755677"/>
                    </a:lnTo>
                    <a:cubicBezTo>
                      <a:pt x="-5261" y="663280"/>
                      <a:pt x="1614" y="561808"/>
                      <a:pt x="16464" y="463911"/>
                    </a:cubicBezTo>
                    <a:cubicBezTo>
                      <a:pt x="42863" y="513685"/>
                      <a:pt x="42313" y="559883"/>
                      <a:pt x="42313" y="559883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01" name="Graphic 2">
                <a:extLst>
                  <a:ext uri="{FF2B5EF4-FFF2-40B4-BE49-F238E27FC236}">
                    <a16:creationId xmlns:a16="http://schemas.microsoft.com/office/drawing/2014/main" id="{A883CB31-E8EA-48CD-A26C-DC90D29B338A}"/>
                  </a:ext>
                </a:extLst>
              </p:cNvPr>
              <p:cNvGrpSpPr/>
              <p:nvPr/>
            </p:nvGrpSpPr>
            <p:grpSpPr>
              <a:xfrm>
                <a:off x="10259602" y="2301147"/>
                <a:ext cx="183969" cy="469686"/>
                <a:chOff x="10259602" y="2301147"/>
                <a:chExt cx="183969" cy="469686"/>
              </a:xfrm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86B1AB99-1850-45D4-948D-3DF32DBC5FBD}"/>
                    </a:ext>
                  </a:extLst>
                </p:cNvPr>
                <p:cNvSpPr/>
                <p:nvPr/>
              </p:nvSpPr>
              <p:spPr>
                <a:xfrm>
                  <a:off x="10268401" y="2301147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2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DF9E8CB3-0370-4ED7-9B94-8A1C576124D8}"/>
                    </a:ext>
                  </a:extLst>
                </p:cNvPr>
                <p:cNvSpPr/>
                <p:nvPr/>
              </p:nvSpPr>
              <p:spPr>
                <a:xfrm>
                  <a:off x="10386373" y="2724910"/>
                  <a:ext cx="9225" cy="45648"/>
                </a:xfrm>
                <a:custGeom>
                  <a:avLst/>
                  <a:gdLst>
                    <a:gd name="connsiteX0" fmla="*/ 8525 w 9225"/>
                    <a:gd name="connsiteY0" fmla="*/ 40974 h 45648"/>
                    <a:gd name="connsiteX1" fmla="*/ 0 w 9225"/>
                    <a:gd name="connsiteY1" fmla="*/ 45649 h 45648"/>
                    <a:gd name="connsiteX2" fmla="*/ 825 w 9225"/>
                    <a:gd name="connsiteY2" fmla="*/ 0 h 45648"/>
                    <a:gd name="connsiteX3" fmla="*/ 8525 w 9225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25" h="45648">
                      <a:moveTo>
                        <a:pt x="8525" y="40974"/>
                      </a:moveTo>
                      <a:lnTo>
                        <a:pt x="0" y="45649"/>
                      </a:lnTo>
                      <a:lnTo>
                        <a:pt x="825" y="0"/>
                      </a:lnTo>
                      <a:cubicBezTo>
                        <a:pt x="825" y="275"/>
                        <a:pt x="12100" y="9350"/>
                        <a:pt x="8525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E80782D3-C646-4286-A711-D93C5A9CDE78}"/>
                    </a:ext>
                  </a:extLst>
                </p:cNvPr>
                <p:cNvSpPr/>
                <p:nvPr/>
              </p:nvSpPr>
              <p:spPr>
                <a:xfrm>
                  <a:off x="10319000" y="2301147"/>
                  <a:ext cx="8799" cy="25574"/>
                </a:xfrm>
                <a:custGeom>
                  <a:avLst/>
                  <a:gdLst>
                    <a:gd name="connsiteX0" fmla="*/ 8800 w 8799"/>
                    <a:gd name="connsiteY0" fmla="*/ 0 h 25574"/>
                    <a:gd name="connsiteX1" fmla="*/ 0 w 8799"/>
                    <a:gd name="connsiteY1" fmla="*/ 4675 h 25574"/>
                    <a:gd name="connsiteX2" fmla="*/ 5500 w 8799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9" h="25574">
                      <a:moveTo>
                        <a:pt x="8800" y="0"/>
                      </a:moveTo>
                      <a:lnTo>
                        <a:pt x="0" y="4675"/>
                      </a:lnTo>
                      <a:lnTo>
                        <a:pt x="5500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230BC24-E340-4DF4-8CC7-B0851DF783FB}"/>
                    </a:ext>
                  </a:extLst>
                </p:cNvPr>
                <p:cNvSpPr/>
                <p:nvPr/>
              </p:nvSpPr>
              <p:spPr>
                <a:xfrm>
                  <a:off x="10259602" y="2305822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3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DD55E44-26F3-4BE2-B959-47E56E45002B}"/>
                  </a:ext>
                </a:extLst>
              </p:cNvPr>
              <p:cNvSpPr/>
              <p:nvPr/>
            </p:nvSpPr>
            <p:spPr>
              <a:xfrm>
                <a:off x="10505719" y="2535715"/>
                <a:ext cx="159770" cy="35198"/>
              </a:xfrm>
              <a:custGeom>
                <a:avLst/>
                <a:gdLst>
                  <a:gd name="connsiteX0" fmla="*/ 17874 w 159770"/>
                  <a:gd name="connsiteY0" fmla="*/ 0 h 35198"/>
                  <a:gd name="connsiteX1" fmla="*/ 74523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1948 w 159770"/>
                  <a:gd name="connsiteY5" fmla="*/ 35199 h 35198"/>
                  <a:gd name="connsiteX6" fmla="*/ 17599 w 159770"/>
                  <a:gd name="connsiteY6" fmla="*/ 35199 h 35198"/>
                  <a:gd name="connsiteX7" fmla="*/ 0 w 159770"/>
                  <a:gd name="connsiteY7" fmla="*/ 17599 h 35198"/>
                  <a:gd name="connsiteX8" fmla="*/ 17874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8576103-8D00-409C-AD8F-4E4D95C0D7A3}"/>
                  </a:ext>
                </a:extLst>
              </p:cNvPr>
              <p:cNvSpPr/>
              <p:nvPr/>
            </p:nvSpPr>
            <p:spPr>
              <a:xfrm>
                <a:off x="10505719" y="2538190"/>
                <a:ext cx="159770" cy="35199"/>
              </a:xfrm>
              <a:custGeom>
                <a:avLst/>
                <a:gdLst>
                  <a:gd name="connsiteX0" fmla="*/ 17874 w 159770"/>
                  <a:gd name="connsiteY0" fmla="*/ 0 h 35199"/>
                  <a:gd name="connsiteX1" fmla="*/ 74523 w 159770"/>
                  <a:gd name="connsiteY1" fmla="*/ 0 h 35199"/>
                  <a:gd name="connsiteX2" fmla="*/ 142171 w 159770"/>
                  <a:gd name="connsiteY2" fmla="*/ 0 h 35199"/>
                  <a:gd name="connsiteX3" fmla="*/ 159770 w 159770"/>
                  <a:gd name="connsiteY3" fmla="*/ 17600 h 35199"/>
                  <a:gd name="connsiteX4" fmla="*/ 142171 w 159770"/>
                  <a:gd name="connsiteY4" fmla="*/ 35199 h 35199"/>
                  <a:gd name="connsiteX5" fmla="*/ 81948 w 159770"/>
                  <a:gd name="connsiteY5" fmla="*/ 35199 h 35199"/>
                  <a:gd name="connsiteX6" fmla="*/ 17599 w 159770"/>
                  <a:gd name="connsiteY6" fmla="*/ 35199 h 35199"/>
                  <a:gd name="connsiteX7" fmla="*/ 0 w 159770"/>
                  <a:gd name="connsiteY7" fmla="*/ 17600 h 35199"/>
                  <a:gd name="connsiteX8" fmla="*/ 17874 w 159770"/>
                  <a:gd name="connsiteY8" fmla="*/ 0 h 3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9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600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600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EA3DA3C-E7EA-42D2-8A25-C552B63F0E1E}"/>
                  </a:ext>
                </a:extLst>
              </p:cNvPr>
              <p:cNvSpPr/>
              <p:nvPr/>
            </p:nvSpPr>
            <p:spPr>
              <a:xfrm>
                <a:off x="10524969" y="26314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9CF2722-88C4-453A-A2BD-D5066C6AF728}"/>
                  </a:ext>
                </a:extLst>
              </p:cNvPr>
              <p:cNvSpPr/>
              <p:nvPr/>
            </p:nvSpPr>
            <p:spPr>
              <a:xfrm>
                <a:off x="10524969" y="26336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4339FC-5057-484F-BF01-E9B7E0E21760}"/>
                  </a:ext>
                </a:extLst>
              </p:cNvPr>
              <p:cNvSpPr/>
              <p:nvPr/>
            </p:nvSpPr>
            <p:spPr>
              <a:xfrm>
                <a:off x="10542843" y="271776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A2AE6BE-A157-4306-B4A3-A66DE282EEE9}"/>
                  </a:ext>
                </a:extLst>
              </p:cNvPr>
              <p:cNvSpPr/>
              <p:nvPr/>
            </p:nvSpPr>
            <p:spPr>
              <a:xfrm>
                <a:off x="10542843" y="272051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BE3D188-8093-42F5-88AA-28B78E9890E6}"/>
                  </a:ext>
                </a:extLst>
              </p:cNvPr>
              <p:cNvSpPr/>
              <p:nvPr/>
            </p:nvSpPr>
            <p:spPr>
              <a:xfrm>
                <a:off x="10354199" y="3007327"/>
                <a:ext cx="258217" cy="194419"/>
              </a:xfrm>
              <a:custGeom>
                <a:avLst/>
                <a:gdLst>
                  <a:gd name="connsiteX0" fmla="*/ 176270 w 258217"/>
                  <a:gd name="connsiteY0" fmla="*/ 194419 h 194419"/>
                  <a:gd name="connsiteX1" fmla="*/ 129246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6270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6270" y="194419"/>
                    </a:moveTo>
                    <a:lnTo>
                      <a:pt x="129246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568" y="75348"/>
                      <a:pt x="219993" y="142721"/>
                      <a:pt x="176270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BE50236-0ED8-4CF7-ACA7-CEECC6737D50}"/>
                  </a:ext>
                </a:extLst>
              </p:cNvPr>
              <p:cNvSpPr/>
              <p:nvPr/>
            </p:nvSpPr>
            <p:spPr>
              <a:xfrm>
                <a:off x="9132610" y="2211225"/>
                <a:ext cx="278331" cy="755952"/>
              </a:xfrm>
              <a:custGeom>
                <a:avLst/>
                <a:gdLst>
                  <a:gd name="connsiteX0" fmla="*/ 83398 w 278331"/>
                  <a:gd name="connsiteY0" fmla="*/ 531284 h 755952"/>
                  <a:gd name="connsiteX1" fmla="*/ 65798 w 278331"/>
                  <a:gd name="connsiteY1" fmla="*/ 513685 h 755952"/>
                  <a:gd name="connsiteX2" fmla="*/ 9700 w 278331"/>
                  <a:gd name="connsiteY2" fmla="*/ 513685 h 755952"/>
                  <a:gd name="connsiteX3" fmla="*/ 16850 w 278331"/>
                  <a:gd name="connsiteY3" fmla="*/ 461986 h 755952"/>
                  <a:gd name="connsiteX4" fmla="*/ 83948 w 278331"/>
                  <a:gd name="connsiteY4" fmla="*/ 461986 h 755952"/>
                  <a:gd name="connsiteX5" fmla="*/ 101547 w 278331"/>
                  <a:gd name="connsiteY5" fmla="*/ 444387 h 755952"/>
                  <a:gd name="connsiteX6" fmla="*/ 83948 w 278331"/>
                  <a:gd name="connsiteY6" fmla="*/ 426787 h 755952"/>
                  <a:gd name="connsiteX7" fmla="*/ 22349 w 278331"/>
                  <a:gd name="connsiteY7" fmla="*/ 426787 h 755952"/>
                  <a:gd name="connsiteX8" fmla="*/ 33624 w 278331"/>
                  <a:gd name="connsiteY8" fmla="*/ 366564 h 755952"/>
                  <a:gd name="connsiteX9" fmla="*/ 102372 w 278331"/>
                  <a:gd name="connsiteY9" fmla="*/ 366564 h 755952"/>
                  <a:gd name="connsiteX10" fmla="*/ 119972 w 278331"/>
                  <a:gd name="connsiteY10" fmla="*/ 348965 h 755952"/>
                  <a:gd name="connsiteX11" fmla="*/ 102372 w 278331"/>
                  <a:gd name="connsiteY11" fmla="*/ 331365 h 755952"/>
                  <a:gd name="connsiteX12" fmla="*/ 41324 w 278331"/>
                  <a:gd name="connsiteY12" fmla="*/ 331365 h 755952"/>
                  <a:gd name="connsiteX13" fmla="*/ 139221 w 278331"/>
                  <a:gd name="connsiteY13" fmla="*/ 0 h 755952"/>
                  <a:gd name="connsiteX14" fmla="*/ 206044 w 278331"/>
                  <a:gd name="connsiteY14" fmla="*/ 207069 h 755952"/>
                  <a:gd name="connsiteX15" fmla="*/ 187619 w 278331"/>
                  <a:gd name="connsiteY15" fmla="*/ 227968 h 755952"/>
                  <a:gd name="connsiteX16" fmla="*/ 236018 w 278331"/>
                  <a:gd name="connsiteY16" fmla="*/ 559883 h 755952"/>
                  <a:gd name="connsiteX17" fmla="*/ 261867 w 278331"/>
                  <a:gd name="connsiteY17" fmla="*/ 464186 h 755952"/>
                  <a:gd name="connsiteX18" fmla="*/ 273692 w 278331"/>
                  <a:gd name="connsiteY18" fmla="*/ 755953 h 755952"/>
                  <a:gd name="connsiteX19" fmla="*/ 4750 w 278331"/>
                  <a:gd name="connsiteY19" fmla="*/ 755953 h 755952"/>
                  <a:gd name="connsiteX20" fmla="*/ 5850 w 278331"/>
                  <a:gd name="connsiteY20" fmla="*/ 548884 h 755952"/>
                  <a:gd name="connsiteX21" fmla="*/ 65798 w 278331"/>
                  <a:gd name="connsiteY21" fmla="*/ 548884 h 755952"/>
                  <a:gd name="connsiteX22" fmla="*/ 83398 w 278331"/>
                  <a:gd name="connsiteY22" fmla="*/ 531284 h 75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331" h="755952">
                    <a:moveTo>
                      <a:pt x="83398" y="531284"/>
                    </a:moveTo>
                    <a:cubicBezTo>
                      <a:pt x="83398" y="521659"/>
                      <a:pt x="75423" y="513685"/>
                      <a:pt x="65798" y="513685"/>
                    </a:cubicBezTo>
                    <a:lnTo>
                      <a:pt x="9700" y="513685"/>
                    </a:lnTo>
                    <a:cubicBezTo>
                      <a:pt x="11900" y="496360"/>
                      <a:pt x="14100" y="479036"/>
                      <a:pt x="16850" y="461986"/>
                    </a:cubicBezTo>
                    <a:lnTo>
                      <a:pt x="83948" y="461986"/>
                    </a:lnTo>
                    <a:cubicBezTo>
                      <a:pt x="93572" y="461986"/>
                      <a:pt x="101547" y="454011"/>
                      <a:pt x="101547" y="444387"/>
                    </a:cubicBezTo>
                    <a:cubicBezTo>
                      <a:pt x="101547" y="434762"/>
                      <a:pt x="93572" y="426787"/>
                      <a:pt x="83948" y="426787"/>
                    </a:cubicBezTo>
                    <a:lnTo>
                      <a:pt x="22349" y="426787"/>
                    </a:lnTo>
                    <a:cubicBezTo>
                      <a:pt x="25924" y="406438"/>
                      <a:pt x="29774" y="386364"/>
                      <a:pt x="33624" y="366564"/>
                    </a:cubicBezTo>
                    <a:lnTo>
                      <a:pt x="102372" y="366564"/>
                    </a:lnTo>
                    <a:cubicBezTo>
                      <a:pt x="111997" y="366564"/>
                      <a:pt x="119972" y="358589"/>
                      <a:pt x="119972" y="348965"/>
                    </a:cubicBezTo>
                    <a:cubicBezTo>
                      <a:pt x="119972" y="339340"/>
                      <a:pt x="111997" y="331365"/>
                      <a:pt x="102372" y="331365"/>
                    </a:cubicBezTo>
                    <a:lnTo>
                      <a:pt x="41324" y="331365"/>
                    </a:lnTo>
                    <a:cubicBezTo>
                      <a:pt x="82298" y="146021"/>
                      <a:pt x="139221" y="0"/>
                      <a:pt x="139221" y="0"/>
                    </a:cubicBezTo>
                    <a:cubicBezTo>
                      <a:pt x="139221" y="0"/>
                      <a:pt x="172220" y="84697"/>
                      <a:pt x="206044" y="207069"/>
                    </a:cubicBezTo>
                    <a:lnTo>
                      <a:pt x="187619" y="227968"/>
                    </a:lnTo>
                    <a:lnTo>
                      <a:pt x="236018" y="559883"/>
                    </a:lnTo>
                    <a:cubicBezTo>
                      <a:pt x="236018" y="559883"/>
                      <a:pt x="235468" y="513685"/>
                      <a:pt x="261867" y="464186"/>
                    </a:cubicBezTo>
                    <a:cubicBezTo>
                      <a:pt x="276717" y="562083"/>
                      <a:pt x="283592" y="663555"/>
                      <a:pt x="273692" y="755953"/>
                    </a:cubicBezTo>
                    <a:lnTo>
                      <a:pt x="4750" y="755953"/>
                    </a:lnTo>
                    <a:cubicBezTo>
                      <a:pt x="-2400" y="689679"/>
                      <a:pt x="-1025" y="619282"/>
                      <a:pt x="5850" y="548884"/>
                    </a:cubicBezTo>
                    <a:lnTo>
                      <a:pt x="65798" y="548884"/>
                    </a:lnTo>
                    <a:cubicBezTo>
                      <a:pt x="75423" y="548884"/>
                      <a:pt x="83398" y="540909"/>
                      <a:pt x="83398" y="531284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1B7F9720-A0B4-4235-BAFC-A5EA555C6E8C}"/>
                  </a:ext>
                </a:extLst>
              </p:cNvPr>
              <p:cNvGrpSpPr/>
              <p:nvPr/>
            </p:nvGrpSpPr>
            <p:grpSpPr>
              <a:xfrm>
                <a:off x="9055963" y="2539840"/>
                <a:ext cx="196344" cy="217518"/>
                <a:chOff x="9055963" y="2539840"/>
                <a:chExt cx="196344" cy="217518"/>
              </a:xfrm>
              <a:solidFill>
                <a:srgbClr val="CCCCCC"/>
              </a:solidFill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8B71DE5-CE0F-4D9F-AB10-A639DAB6C0C6}"/>
                    </a:ext>
                  </a:extLst>
                </p:cNvPr>
                <p:cNvSpPr/>
                <p:nvPr/>
              </p:nvSpPr>
              <p:spPr>
                <a:xfrm>
                  <a:off x="9092811" y="253984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848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314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314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1106307-666C-4034-9F25-4F9179ADDCA6}"/>
                    </a:ext>
                  </a:extLst>
                </p:cNvPr>
                <p:cNvSpPr/>
                <p:nvPr/>
              </p:nvSpPr>
              <p:spPr>
                <a:xfrm>
                  <a:off x="9074112" y="2635263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CDC0919B-DAAC-4AC0-BC22-C8AC9646041E}"/>
                    </a:ext>
                  </a:extLst>
                </p:cNvPr>
                <p:cNvSpPr/>
                <p:nvPr/>
              </p:nvSpPr>
              <p:spPr>
                <a:xfrm>
                  <a:off x="9055963" y="272216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1" name="Graphic 2">
                <a:extLst>
                  <a:ext uri="{FF2B5EF4-FFF2-40B4-BE49-F238E27FC236}">
                    <a16:creationId xmlns:a16="http://schemas.microsoft.com/office/drawing/2014/main" id="{7E4EE66B-267C-4917-B0E4-02DBFCCC2098}"/>
                  </a:ext>
                </a:extLst>
              </p:cNvPr>
              <p:cNvGrpSpPr/>
              <p:nvPr/>
            </p:nvGrpSpPr>
            <p:grpSpPr>
              <a:xfrm>
                <a:off x="9056237" y="2542590"/>
                <a:ext cx="196619" cy="217518"/>
                <a:chOff x="9056237" y="2542590"/>
                <a:chExt cx="196619" cy="217518"/>
              </a:xfrm>
              <a:solidFill>
                <a:srgbClr val="000000"/>
              </a:solidFill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5262485-E9A4-47BE-AFFA-AF60D9E88547}"/>
                    </a:ext>
                  </a:extLst>
                </p:cNvPr>
                <p:cNvSpPr/>
                <p:nvPr/>
              </p:nvSpPr>
              <p:spPr>
                <a:xfrm>
                  <a:off x="9093086" y="2542590"/>
                  <a:ext cx="159770" cy="35198"/>
                </a:xfrm>
                <a:custGeom>
                  <a:avLst/>
                  <a:gdLst>
                    <a:gd name="connsiteX0" fmla="*/ 17599 w 159770"/>
                    <a:gd name="connsiteY0" fmla="*/ 35199 h 35198"/>
                    <a:gd name="connsiteX1" fmla="*/ 0 w 159770"/>
                    <a:gd name="connsiteY1" fmla="*/ 17599 h 35198"/>
                    <a:gd name="connsiteX2" fmla="*/ 17599 w 159770"/>
                    <a:gd name="connsiteY2" fmla="*/ 0 h 35198"/>
                    <a:gd name="connsiteX3" fmla="*/ 80848 w 159770"/>
                    <a:gd name="connsiteY3" fmla="*/ 0 h 35198"/>
                    <a:gd name="connsiteX4" fmla="*/ 142171 w 159770"/>
                    <a:gd name="connsiteY4" fmla="*/ 0 h 35198"/>
                    <a:gd name="connsiteX5" fmla="*/ 159770 w 159770"/>
                    <a:gd name="connsiteY5" fmla="*/ 17599 h 35198"/>
                    <a:gd name="connsiteX6" fmla="*/ 142171 w 159770"/>
                    <a:gd name="connsiteY6" fmla="*/ 35199 h 35198"/>
                    <a:gd name="connsiteX7" fmla="*/ 73423 w 159770"/>
                    <a:gd name="connsiteY7" fmla="*/ 35199 h 35198"/>
                    <a:gd name="connsiteX8" fmla="*/ 17599 w 159770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770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2171" y="0"/>
                      </a:lnTo>
                      <a:cubicBezTo>
                        <a:pt x="151795" y="0"/>
                        <a:pt x="159770" y="7975"/>
                        <a:pt x="159770" y="17599"/>
                      </a:cubicBezTo>
                      <a:cubicBezTo>
                        <a:pt x="159770" y="27224"/>
                        <a:pt x="151795" y="35199"/>
                        <a:pt x="142171" y="35199"/>
                      </a:cubicBezTo>
                      <a:lnTo>
                        <a:pt x="73423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56CE0745-F895-4BB1-A19C-C8F77FFD3B11}"/>
                    </a:ext>
                  </a:extLst>
                </p:cNvPr>
                <p:cNvSpPr/>
                <p:nvPr/>
              </p:nvSpPr>
              <p:spPr>
                <a:xfrm>
                  <a:off x="9074387" y="2638012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C351E7E-6750-4204-9752-72CA3F3BD4F3}"/>
                    </a:ext>
                  </a:extLst>
                </p:cNvPr>
                <p:cNvSpPr/>
                <p:nvPr/>
              </p:nvSpPr>
              <p:spPr>
                <a:xfrm>
                  <a:off x="9056237" y="272491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CFAA833-C6BA-4775-851F-21B6E2D62562}"/>
                  </a:ext>
                </a:extLst>
              </p:cNvPr>
              <p:cNvSpPr/>
              <p:nvPr/>
            </p:nvSpPr>
            <p:spPr>
              <a:xfrm>
                <a:off x="9142860" y="3007327"/>
                <a:ext cx="258217" cy="194419"/>
              </a:xfrm>
              <a:custGeom>
                <a:avLst/>
                <a:gdLst>
                  <a:gd name="connsiteX0" fmla="*/ 175995 w 258217"/>
                  <a:gd name="connsiteY0" fmla="*/ 194419 h 194419"/>
                  <a:gd name="connsiteX1" fmla="*/ 128971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5995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5995" y="194419"/>
                    </a:moveTo>
                    <a:lnTo>
                      <a:pt x="128971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293" y="75348"/>
                      <a:pt x="219718" y="142721"/>
                      <a:pt x="175995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88D6DAD-64AF-465E-8A6A-DD7193B37CE4}"/>
                  </a:ext>
                </a:extLst>
              </p:cNvPr>
              <p:cNvSpPr/>
              <p:nvPr/>
            </p:nvSpPr>
            <p:spPr>
              <a:xfrm>
                <a:off x="9670019" y="978437"/>
                <a:ext cx="415512" cy="194969"/>
              </a:xfrm>
              <a:custGeom>
                <a:avLst/>
                <a:gdLst>
                  <a:gd name="connsiteX0" fmla="*/ 207619 w 415512"/>
                  <a:gd name="connsiteY0" fmla="*/ 0 h 194969"/>
                  <a:gd name="connsiteX1" fmla="*/ 415513 w 415512"/>
                  <a:gd name="connsiteY1" fmla="*/ 172695 h 194969"/>
                  <a:gd name="connsiteX2" fmla="*/ 347590 w 415512"/>
                  <a:gd name="connsiteY2" fmla="*/ 194969 h 194969"/>
                  <a:gd name="connsiteX3" fmla="*/ 347590 w 415512"/>
                  <a:gd name="connsiteY3" fmla="*/ 194969 h 194969"/>
                  <a:gd name="connsiteX4" fmla="*/ 67648 w 415512"/>
                  <a:gd name="connsiteY4" fmla="*/ 194969 h 194969"/>
                  <a:gd name="connsiteX5" fmla="*/ 67648 w 415512"/>
                  <a:gd name="connsiteY5" fmla="*/ 194969 h 194969"/>
                  <a:gd name="connsiteX6" fmla="*/ 0 w 415512"/>
                  <a:gd name="connsiteY6" fmla="*/ 172695 h 194969"/>
                  <a:gd name="connsiteX7" fmla="*/ 207619 w 415512"/>
                  <a:gd name="connsiteY7" fmla="*/ 0 h 19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5512" h="194969">
                    <a:moveTo>
                      <a:pt x="207619" y="0"/>
                    </a:moveTo>
                    <a:cubicBezTo>
                      <a:pt x="288741" y="50873"/>
                      <a:pt x="357489" y="109172"/>
                      <a:pt x="415513" y="172695"/>
                    </a:cubicBezTo>
                    <a:lnTo>
                      <a:pt x="347590" y="194969"/>
                    </a:lnTo>
                    <a:lnTo>
                      <a:pt x="347590" y="194969"/>
                    </a:lnTo>
                    <a:lnTo>
                      <a:pt x="67648" y="194969"/>
                    </a:lnTo>
                    <a:lnTo>
                      <a:pt x="67648" y="194969"/>
                    </a:lnTo>
                    <a:lnTo>
                      <a:pt x="0" y="172695"/>
                    </a:lnTo>
                    <a:cubicBezTo>
                      <a:pt x="57748" y="109172"/>
                      <a:pt x="126496" y="50873"/>
                      <a:pt x="207619" y="0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AE776A5-63E6-48F4-847E-63BE077E1664}"/>
                  </a:ext>
                </a:extLst>
              </p:cNvPr>
              <p:cNvSpPr/>
              <p:nvPr/>
            </p:nvSpPr>
            <p:spPr>
              <a:xfrm>
                <a:off x="9609246" y="154244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A8A793D-C1EC-4730-9677-8C0B7845233E}"/>
                  </a:ext>
                </a:extLst>
              </p:cNvPr>
              <p:cNvSpPr/>
              <p:nvPr/>
            </p:nvSpPr>
            <p:spPr>
              <a:xfrm>
                <a:off x="9625746" y="1570494"/>
                <a:ext cx="503785" cy="503785"/>
              </a:xfrm>
              <a:custGeom>
                <a:avLst/>
                <a:gdLst>
                  <a:gd name="connsiteX0" fmla="*/ 503785 w 503785"/>
                  <a:gd name="connsiteY0" fmla="*/ 251893 h 503785"/>
                  <a:gd name="connsiteX1" fmla="*/ 251893 w 503785"/>
                  <a:gd name="connsiteY1" fmla="*/ 503785 h 503785"/>
                  <a:gd name="connsiteX2" fmla="*/ 0 w 503785"/>
                  <a:gd name="connsiteY2" fmla="*/ 251893 h 503785"/>
                  <a:gd name="connsiteX3" fmla="*/ 251893 w 503785"/>
                  <a:gd name="connsiteY3" fmla="*/ 0 h 503785"/>
                  <a:gd name="connsiteX4" fmla="*/ 503785 w 503785"/>
                  <a:gd name="connsiteY4" fmla="*/ 251893 h 50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785" h="503785">
                    <a:moveTo>
                      <a:pt x="503785" y="251893"/>
                    </a:moveTo>
                    <a:cubicBezTo>
                      <a:pt x="503785" y="391009"/>
                      <a:pt x="391009" y="503785"/>
                      <a:pt x="251893" y="503785"/>
                    </a:cubicBezTo>
                    <a:cubicBezTo>
                      <a:pt x="112776" y="503785"/>
                      <a:pt x="0" y="391009"/>
                      <a:pt x="0" y="251893"/>
                    </a:cubicBezTo>
                    <a:cubicBezTo>
                      <a:pt x="0" y="112776"/>
                      <a:pt x="112776" y="0"/>
                      <a:pt x="251893" y="0"/>
                    </a:cubicBezTo>
                    <a:cubicBezTo>
                      <a:pt x="391009" y="0"/>
                      <a:pt x="503785" y="112776"/>
                      <a:pt x="503785" y="251893"/>
                    </a:cubicBezTo>
                    <a:close/>
                  </a:path>
                </a:pathLst>
              </a:custGeom>
              <a:solidFill>
                <a:srgbClr val="86B2CD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944C6D6-FE13-472D-BD4B-6B522D3D1A51}"/>
                  </a:ext>
                </a:extLst>
              </p:cNvPr>
              <p:cNvSpPr/>
              <p:nvPr/>
            </p:nvSpPr>
            <p:spPr>
              <a:xfrm>
                <a:off x="9601546" y="154629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312C2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C143F9F-3DEB-4BAA-8AD3-462F8F6C78D7}"/>
                  </a:ext>
                </a:extLst>
              </p:cNvPr>
              <p:cNvSpPr/>
              <p:nvPr/>
            </p:nvSpPr>
            <p:spPr>
              <a:xfrm>
                <a:off x="9953536" y="1667841"/>
                <a:ext cx="56098" cy="56098"/>
              </a:xfrm>
              <a:custGeom>
                <a:avLst/>
                <a:gdLst>
                  <a:gd name="connsiteX0" fmla="*/ 28049 w 56098"/>
                  <a:gd name="connsiteY0" fmla="*/ 56098 h 56098"/>
                  <a:gd name="connsiteX1" fmla="*/ 28049 w 56098"/>
                  <a:gd name="connsiteY1" fmla="*/ 56098 h 56098"/>
                  <a:gd name="connsiteX2" fmla="*/ 56098 w 56098"/>
                  <a:gd name="connsiteY2" fmla="*/ 28049 h 56098"/>
                  <a:gd name="connsiteX3" fmla="*/ 56098 w 56098"/>
                  <a:gd name="connsiteY3" fmla="*/ 28049 h 56098"/>
                  <a:gd name="connsiteX4" fmla="*/ 28049 w 56098"/>
                  <a:gd name="connsiteY4" fmla="*/ 0 h 56098"/>
                  <a:gd name="connsiteX5" fmla="*/ 28049 w 56098"/>
                  <a:gd name="connsiteY5" fmla="*/ 0 h 56098"/>
                  <a:gd name="connsiteX6" fmla="*/ 0 w 56098"/>
                  <a:gd name="connsiteY6" fmla="*/ 28049 h 56098"/>
                  <a:gd name="connsiteX7" fmla="*/ 0 w 56098"/>
                  <a:gd name="connsiteY7" fmla="*/ 28049 h 56098"/>
                  <a:gd name="connsiteX8" fmla="*/ 28049 w 56098"/>
                  <a:gd name="connsiteY8" fmla="*/ 56098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098" h="56098">
                    <a:moveTo>
                      <a:pt x="28049" y="56098"/>
                    </a:moveTo>
                    <a:lnTo>
                      <a:pt x="28049" y="56098"/>
                    </a:lnTo>
                    <a:cubicBezTo>
                      <a:pt x="43449" y="56098"/>
                      <a:pt x="56098" y="43449"/>
                      <a:pt x="56098" y="28049"/>
                    </a:cubicBezTo>
                    <a:lnTo>
                      <a:pt x="56098" y="28049"/>
                    </a:lnTo>
                    <a:cubicBezTo>
                      <a:pt x="56098" y="12650"/>
                      <a:pt x="43449" y="0"/>
                      <a:pt x="28049" y="0"/>
                    </a:cubicBezTo>
                    <a:lnTo>
                      <a:pt x="28049" y="0"/>
                    </a:lnTo>
                    <a:cubicBezTo>
                      <a:pt x="12650" y="0"/>
                      <a:pt x="0" y="12650"/>
                      <a:pt x="0" y="28049"/>
                    </a:cubicBezTo>
                    <a:lnTo>
                      <a:pt x="0" y="28049"/>
                    </a:lnTo>
                    <a:cubicBezTo>
                      <a:pt x="0" y="43449"/>
                      <a:pt x="12650" y="56098"/>
                      <a:pt x="28049" y="560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18" name="Graphic 2">
                <a:extLst>
                  <a:ext uri="{FF2B5EF4-FFF2-40B4-BE49-F238E27FC236}">
                    <a16:creationId xmlns:a16="http://schemas.microsoft.com/office/drawing/2014/main" id="{3D1680C2-987F-40C7-BD76-0BE6FEE0AAA8}"/>
                  </a:ext>
                </a:extLst>
              </p:cNvPr>
              <p:cNvGrpSpPr/>
              <p:nvPr/>
            </p:nvGrpSpPr>
            <p:grpSpPr>
              <a:xfrm>
                <a:off x="9319130" y="2301147"/>
                <a:ext cx="183969" cy="469686"/>
                <a:chOff x="9319130" y="2301147"/>
                <a:chExt cx="183969" cy="469686"/>
              </a:xfrm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1521899-4FE2-4D92-92F0-61B404CA2BD3}"/>
                    </a:ext>
                  </a:extLst>
                </p:cNvPr>
                <p:cNvSpPr/>
                <p:nvPr/>
              </p:nvSpPr>
              <p:spPr>
                <a:xfrm>
                  <a:off x="9319130" y="2301147"/>
                  <a:ext cx="175169" cy="465011"/>
                </a:xfrm>
                <a:custGeom>
                  <a:avLst/>
                  <a:gdLst>
                    <a:gd name="connsiteX0" fmla="*/ 116047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6047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6047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2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6047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01995B6-E3B5-4181-A259-B558E6A85205}"/>
                    </a:ext>
                  </a:extLst>
                </p:cNvPr>
                <p:cNvSpPr/>
                <p:nvPr/>
              </p:nvSpPr>
              <p:spPr>
                <a:xfrm>
                  <a:off x="9367116" y="2724910"/>
                  <a:ext cx="9211" cy="45648"/>
                </a:xfrm>
                <a:custGeom>
                  <a:avLst/>
                  <a:gdLst>
                    <a:gd name="connsiteX0" fmla="*/ 687 w 9211"/>
                    <a:gd name="connsiteY0" fmla="*/ 40974 h 45648"/>
                    <a:gd name="connsiteX1" fmla="*/ 9212 w 9211"/>
                    <a:gd name="connsiteY1" fmla="*/ 45649 h 45648"/>
                    <a:gd name="connsiteX2" fmla="*/ 8387 w 9211"/>
                    <a:gd name="connsiteY2" fmla="*/ 0 h 45648"/>
                    <a:gd name="connsiteX3" fmla="*/ 687 w 9211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1" h="45648">
                      <a:moveTo>
                        <a:pt x="687" y="40974"/>
                      </a:moveTo>
                      <a:lnTo>
                        <a:pt x="9212" y="45649"/>
                      </a:lnTo>
                      <a:lnTo>
                        <a:pt x="8387" y="0"/>
                      </a:lnTo>
                      <a:cubicBezTo>
                        <a:pt x="8662" y="275"/>
                        <a:pt x="-2888" y="9350"/>
                        <a:pt x="687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39366908-8896-4AF6-A06F-E7D630353C36}"/>
                    </a:ext>
                  </a:extLst>
                </p:cNvPr>
                <p:cNvSpPr/>
                <p:nvPr/>
              </p:nvSpPr>
              <p:spPr>
                <a:xfrm>
                  <a:off x="9435176" y="2301147"/>
                  <a:ext cx="8524" cy="25574"/>
                </a:xfrm>
                <a:custGeom>
                  <a:avLst/>
                  <a:gdLst>
                    <a:gd name="connsiteX0" fmla="*/ 0 w 8524"/>
                    <a:gd name="connsiteY0" fmla="*/ 0 h 25574"/>
                    <a:gd name="connsiteX1" fmla="*/ 8525 w 8524"/>
                    <a:gd name="connsiteY1" fmla="*/ 4675 h 25574"/>
                    <a:gd name="connsiteX2" fmla="*/ 3025 w 8524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24" h="25574">
                      <a:moveTo>
                        <a:pt x="0" y="0"/>
                      </a:moveTo>
                      <a:lnTo>
                        <a:pt x="8525" y="4675"/>
                      </a:lnTo>
                      <a:lnTo>
                        <a:pt x="3025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CA0F237-EC88-4213-89E7-C2EF69FE75A9}"/>
                    </a:ext>
                  </a:extLst>
                </p:cNvPr>
                <p:cNvSpPr/>
                <p:nvPr/>
              </p:nvSpPr>
              <p:spPr>
                <a:xfrm>
                  <a:off x="9327929" y="2305822"/>
                  <a:ext cx="175169" cy="465011"/>
                </a:xfrm>
                <a:custGeom>
                  <a:avLst/>
                  <a:gdLst>
                    <a:gd name="connsiteX0" fmla="*/ 115772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5772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5772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3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57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C7CC463-F4B5-40F7-A0D9-D1FC5C02392F}"/>
                  </a:ext>
                </a:extLst>
              </p:cNvPr>
              <p:cNvSpPr/>
              <p:nvPr/>
            </p:nvSpPr>
            <p:spPr>
              <a:xfrm>
                <a:off x="9099957" y="2959203"/>
                <a:ext cx="344019" cy="52798"/>
              </a:xfrm>
              <a:custGeom>
                <a:avLst/>
                <a:gdLst>
                  <a:gd name="connsiteX0" fmla="*/ 26404 w 344019"/>
                  <a:gd name="connsiteY0" fmla="*/ 52798 h 52798"/>
                  <a:gd name="connsiteX1" fmla="*/ 317620 w 344019"/>
                  <a:gd name="connsiteY1" fmla="*/ 52798 h 52798"/>
                  <a:gd name="connsiteX2" fmla="*/ 344019 w 344019"/>
                  <a:gd name="connsiteY2" fmla="*/ 26399 h 52798"/>
                  <a:gd name="connsiteX3" fmla="*/ 344019 w 344019"/>
                  <a:gd name="connsiteY3" fmla="*/ 26399 h 52798"/>
                  <a:gd name="connsiteX4" fmla="*/ 317620 w 344019"/>
                  <a:gd name="connsiteY4" fmla="*/ 0 h 52798"/>
                  <a:gd name="connsiteX5" fmla="*/ 26404 w 344019"/>
                  <a:gd name="connsiteY5" fmla="*/ 0 h 52798"/>
                  <a:gd name="connsiteX6" fmla="*/ 5 w 344019"/>
                  <a:gd name="connsiteY6" fmla="*/ 26399 h 52798"/>
                  <a:gd name="connsiteX7" fmla="*/ 5 w 344019"/>
                  <a:gd name="connsiteY7" fmla="*/ 26399 h 52798"/>
                  <a:gd name="connsiteX8" fmla="*/ 26404 w 344019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9" h="52798">
                    <a:moveTo>
                      <a:pt x="26404" y="52798"/>
                    </a:moveTo>
                    <a:lnTo>
                      <a:pt x="317620" y="52798"/>
                    </a:lnTo>
                    <a:cubicBezTo>
                      <a:pt x="332195" y="52798"/>
                      <a:pt x="344019" y="40974"/>
                      <a:pt x="344019" y="26399"/>
                    </a:cubicBezTo>
                    <a:lnTo>
                      <a:pt x="344019" y="26399"/>
                    </a:lnTo>
                    <a:cubicBezTo>
                      <a:pt x="344019" y="11825"/>
                      <a:pt x="332195" y="0"/>
                      <a:pt x="317620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AF8CE54-3F7C-4EEE-A17A-4C8C109C0E51}"/>
                  </a:ext>
                </a:extLst>
              </p:cNvPr>
              <p:cNvSpPr/>
              <p:nvPr/>
            </p:nvSpPr>
            <p:spPr>
              <a:xfrm>
                <a:off x="10311300" y="2959203"/>
                <a:ext cx="344014" cy="52798"/>
              </a:xfrm>
              <a:custGeom>
                <a:avLst/>
                <a:gdLst>
                  <a:gd name="connsiteX0" fmla="*/ 26399 w 344014"/>
                  <a:gd name="connsiteY0" fmla="*/ 52798 h 52798"/>
                  <a:gd name="connsiteX1" fmla="*/ 317616 w 344014"/>
                  <a:gd name="connsiteY1" fmla="*/ 52798 h 52798"/>
                  <a:gd name="connsiteX2" fmla="*/ 344015 w 344014"/>
                  <a:gd name="connsiteY2" fmla="*/ 26399 h 52798"/>
                  <a:gd name="connsiteX3" fmla="*/ 344015 w 344014"/>
                  <a:gd name="connsiteY3" fmla="*/ 26399 h 52798"/>
                  <a:gd name="connsiteX4" fmla="*/ 317616 w 344014"/>
                  <a:gd name="connsiteY4" fmla="*/ 0 h 52798"/>
                  <a:gd name="connsiteX5" fmla="*/ 26399 w 344014"/>
                  <a:gd name="connsiteY5" fmla="*/ 0 h 52798"/>
                  <a:gd name="connsiteX6" fmla="*/ 0 w 344014"/>
                  <a:gd name="connsiteY6" fmla="*/ 26399 h 52798"/>
                  <a:gd name="connsiteX7" fmla="*/ 0 w 344014"/>
                  <a:gd name="connsiteY7" fmla="*/ 26399 h 52798"/>
                  <a:gd name="connsiteX8" fmla="*/ 26399 w 344014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4" h="52798">
                    <a:moveTo>
                      <a:pt x="26399" y="52798"/>
                    </a:moveTo>
                    <a:lnTo>
                      <a:pt x="317616" y="52798"/>
                    </a:lnTo>
                    <a:cubicBezTo>
                      <a:pt x="332190" y="52798"/>
                      <a:pt x="344015" y="40974"/>
                      <a:pt x="344015" y="26399"/>
                    </a:cubicBezTo>
                    <a:lnTo>
                      <a:pt x="344015" y="26399"/>
                    </a:lnTo>
                    <a:cubicBezTo>
                      <a:pt x="344015" y="11825"/>
                      <a:pt x="332190" y="0"/>
                      <a:pt x="317616" y="0"/>
                    </a:cubicBezTo>
                    <a:lnTo>
                      <a:pt x="26399" y="0"/>
                    </a:lnTo>
                    <a:cubicBezTo>
                      <a:pt x="11825" y="0"/>
                      <a:pt x="0" y="11825"/>
                      <a:pt x="0" y="26399"/>
                    </a:cubicBezTo>
                    <a:lnTo>
                      <a:pt x="0" y="26399"/>
                    </a:lnTo>
                    <a:cubicBezTo>
                      <a:pt x="0" y="40699"/>
                      <a:pt x="11825" y="52798"/>
                      <a:pt x="26399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DB312BD-5919-4512-9227-EBFACD18AF0F}"/>
                  </a:ext>
                </a:extLst>
              </p:cNvPr>
              <p:cNvSpPr/>
              <p:nvPr/>
            </p:nvSpPr>
            <p:spPr>
              <a:xfrm>
                <a:off x="9861139" y="784636"/>
                <a:ext cx="32998" cy="205625"/>
              </a:xfrm>
              <a:custGeom>
                <a:avLst/>
                <a:gdLst>
                  <a:gd name="connsiteX0" fmla="*/ 20349 w 32998"/>
                  <a:gd name="connsiteY0" fmla="*/ 3506 h 205625"/>
                  <a:gd name="connsiteX1" fmla="*/ 32999 w 32998"/>
                  <a:gd name="connsiteY1" fmla="*/ 205625 h 205625"/>
                  <a:gd name="connsiteX2" fmla="*/ 16499 w 32998"/>
                  <a:gd name="connsiteY2" fmla="*/ 205625 h 205625"/>
                  <a:gd name="connsiteX3" fmla="*/ 0 w 32998"/>
                  <a:gd name="connsiteY3" fmla="*/ 205625 h 205625"/>
                  <a:gd name="connsiteX4" fmla="*/ 12650 w 32998"/>
                  <a:gd name="connsiteY4" fmla="*/ 3506 h 205625"/>
                  <a:gd name="connsiteX5" fmla="*/ 20349 w 32998"/>
                  <a:gd name="connsiteY5" fmla="*/ 3506 h 20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98" h="205625">
                    <a:moveTo>
                      <a:pt x="20349" y="3506"/>
                    </a:moveTo>
                    <a:lnTo>
                      <a:pt x="32999" y="205625"/>
                    </a:lnTo>
                    <a:lnTo>
                      <a:pt x="16499" y="205625"/>
                    </a:lnTo>
                    <a:lnTo>
                      <a:pt x="0" y="205625"/>
                    </a:lnTo>
                    <a:lnTo>
                      <a:pt x="12650" y="3506"/>
                    </a:lnTo>
                    <a:cubicBezTo>
                      <a:pt x="12925" y="-1169"/>
                      <a:pt x="20074" y="-1169"/>
                      <a:pt x="20349" y="35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1785AB-88B7-4983-843D-5EBEF79D617E}"/>
                </a:ext>
              </a:extLst>
            </p:cNvPr>
            <p:cNvSpPr/>
            <p:nvPr/>
          </p:nvSpPr>
          <p:spPr>
            <a:xfrm>
              <a:off x="9857014" y="985037"/>
              <a:ext cx="41523" cy="9349"/>
            </a:xfrm>
            <a:custGeom>
              <a:avLst/>
              <a:gdLst>
                <a:gd name="connsiteX0" fmla="*/ 4675 w 41523"/>
                <a:gd name="connsiteY0" fmla="*/ 9350 h 9349"/>
                <a:gd name="connsiteX1" fmla="*/ 36849 w 41523"/>
                <a:gd name="connsiteY1" fmla="*/ 9350 h 9349"/>
                <a:gd name="connsiteX2" fmla="*/ 41524 w 41523"/>
                <a:gd name="connsiteY2" fmla="*/ 4675 h 9349"/>
                <a:gd name="connsiteX3" fmla="*/ 41524 w 41523"/>
                <a:gd name="connsiteY3" fmla="*/ 4675 h 9349"/>
                <a:gd name="connsiteX4" fmla="*/ 36849 w 41523"/>
                <a:gd name="connsiteY4" fmla="*/ 0 h 9349"/>
                <a:gd name="connsiteX5" fmla="*/ 4675 w 41523"/>
                <a:gd name="connsiteY5" fmla="*/ 0 h 9349"/>
                <a:gd name="connsiteX6" fmla="*/ 0 w 41523"/>
                <a:gd name="connsiteY6" fmla="*/ 4675 h 9349"/>
                <a:gd name="connsiteX7" fmla="*/ 0 w 41523"/>
                <a:gd name="connsiteY7" fmla="*/ 4675 h 9349"/>
                <a:gd name="connsiteX8" fmla="*/ 4675 w 41523"/>
                <a:gd name="connsiteY8" fmla="*/ 9350 h 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23" h="9349">
                  <a:moveTo>
                    <a:pt x="4675" y="9350"/>
                  </a:moveTo>
                  <a:lnTo>
                    <a:pt x="36849" y="9350"/>
                  </a:lnTo>
                  <a:cubicBezTo>
                    <a:pt x="39324" y="9350"/>
                    <a:pt x="41524" y="7150"/>
                    <a:pt x="41524" y="4675"/>
                  </a:cubicBezTo>
                  <a:lnTo>
                    <a:pt x="41524" y="4675"/>
                  </a:lnTo>
                  <a:cubicBezTo>
                    <a:pt x="41524" y="2200"/>
                    <a:pt x="39324" y="0"/>
                    <a:pt x="36849" y="0"/>
                  </a:cubicBezTo>
                  <a:lnTo>
                    <a:pt x="4675" y="0"/>
                  </a:lnTo>
                  <a:cubicBezTo>
                    <a:pt x="2200" y="0"/>
                    <a:pt x="0" y="2200"/>
                    <a:pt x="0" y="4675"/>
                  </a:cubicBezTo>
                  <a:lnTo>
                    <a:pt x="0" y="4675"/>
                  </a:lnTo>
                  <a:cubicBezTo>
                    <a:pt x="0" y="7150"/>
                    <a:pt x="1925" y="9350"/>
                    <a:pt x="4675" y="9350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EC12DDCC-4D5D-40A8-A3B1-DE5881FCF274}"/>
              </a:ext>
            </a:extLst>
          </p:cNvPr>
          <p:cNvSpPr txBox="1"/>
          <p:nvPr/>
        </p:nvSpPr>
        <p:spPr>
          <a:xfrm>
            <a:off x="8262860" y="1083456"/>
            <a:ext cx="7207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th-TH" sz="2000" dirty="0">
                <a:solidFill>
                  <a:schemeClr val="bg1"/>
                </a:solidFill>
              </a:rPr>
              <a:t>การแปลงชนิดข้อมูล</a:t>
            </a:r>
            <a:endParaRPr lang="en-US" sz="2000" dirty="0">
              <a:solidFill>
                <a:srgbClr val="E35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1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89A8A5-EBAE-4F26-90AD-C352558E288C}"/>
              </a:ext>
            </a:extLst>
          </p:cNvPr>
          <p:cNvSpPr/>
          <p:nvPr/>
        </p:nvSpPr>
        <p:spPr>
          <a:xfrm>
            <a:off x="-856874" y="-684003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6DD8-E990-42DC-A455-3E5C7C6F64EF}"/>
              </a:ext>
            </a:extLst>
          </p:cNvPr>
          <p:cNvSpPr/>
          <p:nvPr/>
        </p:nvSpPr>
        <p:spPr>
          <a:xfrm>
            <a:off x="5318341" y="-529192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Type Casting</a:t>
            </a:r>
            <a:endParaRPr lang="th-TH" sz="6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52B38-4340-481E-BD95-4A739DACE3A8}"/>
              </a:ext>
            </a:extLst>
          </p:cNvPr>
          <p:cNvSpPr txBox="1"/>
          <p:nvPr/>
        </p:nvSpPr>
        <p:spPr>
          <a:xfrm>
            <a:off x="3676753" y="1818305"/>
            <a:ext cx="7614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Widening Casting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th-TH" sz="2400" dirty="0">
                <a:solidFill>
                  <a:schemeClr val="bg1"/>
                </a:solidFill>
              </a:rPr>
              <a:t>การแปลงข้อมูลที่มีขนาดเล็กไปสู่ขนาดใหญ่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th-TH" sz="2400" dirty="0">
                <a:solidFill>
                  <a:schemeClr val="bg1"/>
                </a:solidFill>
              </a:rPr>
              <a:t>แบบอัตโนมัติ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byte -&gt; short -&gt;  char -&gt;  int -&gt;  long -&gt;  float -&gt; double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C12DDCC-4D5D-40A8-A3B1-DE5881FCF274}"/>
              </a:ext>
            </a:extLst>
          </p:cNvPr>
          <p:cNvSpPr txBox="1"/>
          <p:nvPr/>
        </p:nvSpPr>
        <p:spPr>
          <a:xfrm>
            <a:off x="8262860" y="1083456"/>
            <a:ext cx="7207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th-TH" sz="2000" dirty="0">
                <a:solidFill>
                  <a:schemeClr val="bg1"/>
                </a:solidFill>
              </a:rPr>
              <a:t>การแปลงชนิดข้อมูล</a:t>
            </a:r>
            <a:endParaRPr lang="en-US" sz="2000" dirty="0">
              <a:solidFill>
                <a:srgbClr val="E35F1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17A8-1108-4043-8EA8-4863BB29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10" y="4392471"/>
            <a:ext cx="7772146" cy="2050585"/>
          </a:xfrm>
          <a:prstGeom prst="rect">
            <a:avLst/>
          </a:prstGeom>
        </p:spPr>
      </p:pic>
      <p:grpSp>
        <p:nvGrpSpPr>
          <p:cNvPr id="136" name="Graphic 2">
            <a:extLst>
              <a:ext uri="{FF2B5EF4-FFF2-40B4-BE49-F238E27FC236}">
                <a16:creationId xmlns:a16="http://schemas.microsoft.com/office/drawing/2014/main" id="{CC7E2BBD-B1B9-475C-A3E9-3591FAA7DAF9}"/>
              </a:ext>
            </a:extLst>
          </p:cNvPr>
          <p:cNvGrpSpPr/>
          <p:nvPr/>
        </p:nvGrpSpPr>
        <p:grpSpPr>
          <a:xfrm>
            <a:off x="578308" y="1761247"/>
            <a:ext cx="1652425" cy="7519514"/>
            <a:chOff x="9055963" y="784430"/>
            <a:chExt cx="1652425" cy="7519514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A828129-5F33-467B-90AC-318D845E681F}"/>
                </a:ext>
              </a:extLst>
            </p:cNvPr>
            <p:cNvSpPr/>
            <p:nvPr/>
          </p:nvSpPr>
          <p:spPr>
            <a:xfrm>
              <a:off x="9433251" y="3541086"/>
              <a:ext cx="904723" cy="4762858"/>
            </a:xfrm>
            <a:custGeom>
              <a:avLst/>
              <a:gdLst>
                <a:gd name="connsiteX0" fmla="*/ 327515 w 904723"/>
                <a:gd name="connsiteY0" fmla="*/ 0 h 4762858"/>
                <a:gd name="connsiteX1" fmla="*/ 452362 w 904723"/>
                <a:gd name="connsiteY1" fmla="*/ 0 h 4762858"/>
                <a:gd name="connsiteX2" fmla="*/ 577208 w 904723"/>
                <a:gd name="connsiteY2" fmla="*/ 0 h 4762858"/>
                <a:gd name="connsiteX3" fmla="*/ 904723 w 904723"/>
                <a:gd name="connsiteY3" fmla="*/ 4762859 h 4762858"/>
                <a:gd name="connsiteX4" fmla="*/ 452087 w 904723"/>
                <a:gd name="connsiteY4" fmla="*/ 4762859 h 4762858"/>
                <a:gd name="connsiteX5" fmla="*/ 0 w 904723"/>
                <a:gd name="connsiteY5" fmla="*/ 4762859 h 4762858"/>
                <a:gd name="connsiteX6" fmla="*/ 327515 w 904723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23" h="4762858">
                  <a:moveTo>
                    <a:pt x="327515" y="0"/>
                  </a:moveTo>
                  <a:lnTo>
                    <a:pt x="452362" y="0"/>
                  </a:lnTo>
                  <a:lnTo>
                    <a:pt x="577208" y="0"/>
                  </a:lnTo>
                  <a:cubicBezTo>
                    <a:pt x="577208" y="0"/>
                    <a:pt x="468311" y="4387220"/>
                    <a:pt x="904723" y="4762859"/>
                  </a:cubicBezTo>
                  <a:lnTo>
                    <a:pt x="452087" y="4762859"/>
                  </a:lnTo>
                  <a:lnTo>
                    <a:pt x="0" y="4762859"/>
                  </a:lnTo>
                  <a:cubicBezTo>
                    <a:pt x="436412" y="4387220"/>
                    <a:pt x="327515" y="0"/>
                    <a:pt x="327515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94A35A-5F49-4795-AC97-8696D3B29623}"/>
                </a:ext>
              </a:extLst>
            </p:cNvPr>
            <p:cNvSpPr/>
            <p:nvPr/>
          </p:nvSpPr>
          <p:spPr>
            <a:xfrm>
              <a:off x="9541048" y="3541086"/>
              <a:ext cx="689129" cy="4762858"/>
            </a:xfrm>
            <a:custGeom>
              <a:avLst/>
              <a:gdLst>
                <a:gd name="connsiteX0" fmla="*/ 249418 w 689129"/>
                <a:gd name="connsiteY0" fmla="*/ 0 h 4762858"/>
                <a:gd name="connsiteX1" fmla="*/ 344565 w 689129"/>
                <a:gd name="connsiteY1" fmla="*/ 0 h 4762858"/>
                <a:gd name="connsiteX2" fmla="*/ 439712 w 689129"/>
                <a:gd name="connsiteY2" fmla="*/ 0 h 4762858"/>
                <a:gd name="connsiteX3" fmla="*/ 689130 w 689129"/>
                <a:gd name="connsiteY3" fmla="*/ 4762859 h 4762858"/>
                <a:gd name="connsiteX4" fmla="*/ 344290 w 689129"/>
                <a:gd name="connsiteY4" fmla="*/ 4762859 h 4762858"/>
                <a:gd name="connsiteX5" fmla="*/ 0 w 689129"/>
                <a:gd name="connsiteY5" fmla="*/ 4762859 h 4762858"/>
                <a:gd name="connsiteX6" fmla="*/ 249418 w 689129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9129" h="4762858">
                  <a:moveTo>
                    <a:pt x="249418" y="0"/>
                  </a:moveTo>
                  <a:lnTo>
                    <a:pt x="344565" y="0"/>
                  </a:lnTo>
                  <a:lnTo>
                    <a:pt x="439712" y="0"/>
                  </a:lnTo>
                  <a:cubicBezTo>
                    <a:pt x="439712" y="0"/>
                    <a:pt x="356664" y="4387220"/>
                    <a:pt x="689130" y="4762859"/>
                  </a:cubicBezTo>
                  <a:lnTo>
                    <a:pt x="344290" y="4762859"/>
                  </a:lnTo>
                  <a:lnTo>
                    <a:pt x="0" y="4762859"/>
                  </a:lnTo>
                  <a:cubicBezTo>
                    <a:pt x="332465" y="4387220"/>
                    <a:pt x="249418" y="0"/>
                    <a:pt x="249418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6FE18D-A839-44DF-A163-A3AB76A4F6C6}"/>
                </a:ext>
              </a:extLst>
            </p:cNvPr>
            <p:cNvSpPr/>
            <p:nvPr/>
          </p:nvSpPr>
          <p:spPr>
            <a:xfrm>
              <a:off x="9640045" y="3541086"/>
              <a:ext cx="490585" cy="4762858"/>
            </a:xfrm>
            <a:custGeom>
              <a:avLst/>
              <a:gdLst>
                <a:gd name="connsiteX0" fmla="*/ 177645 w 490585"/>
                <a:gd name="connsiteY0" fmla="*/ 0 h 4762858"/>
                <a:gd name="connsiteX1" fmla="*/ 245293 w 490585"/>
                <a:gd name="connsiteY1" fmla="*/ 0 h 4762858"/>
                <a:gd name="connsiteX2" fmla="*/ 312941 w 490585"/>
                <a:gd name="connsiteY2" fmla="*/ 0 h 4762858"/>
                <a:gd name="connsiteX3" fmla="*/ 490586 w 490585"/>
                <a:gd name="connsiteY3" fmla="*/ 4762859 h 4762858"/>
                <a:gd name="connsiteX4" fmla="*/ 245293 w 490585"/>
                <a:gd name="connsiteY4" fmla="*/ 4762859 h 4762858"/>
                <a:gd name="connsiteX5" fmla="*/ 0 w 490585"/>
                <a:gd name="connsiteY5" fmla="*/ 4762859 h 4762858"/>
                <a:gd name="connsiteX6" fmla="*/ 177645 w 490585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4762858">
                  <a:moveTo>
                    <a:pt x="177645" y="0"/>
                  </a:moveTo>
                  <a:lnTo>
                    <a:pt x="245293" y="0"/>
                  </a:lnTo>
                  <a:lnTo>
                    <a:pt x="312941" y="0"/>
                  </a:lnTo>
                  <a:cubicBezTo>
                    <a:pt x="312941" y="0"/>
                    <a:pt x="253817" y="4387220"/>
                    <a:pt x="490586" y="4762859"/>
                  </a:cubicBezTo>
                  <a:lnTo>
                    <a:pt x="245293" y="4762859"/>
                  </a:lnTo>
                  <a:lnTo>
                    <a:pt x="0" y="4762859"/>
                  </a:lnTo>
                  <a:cubicBezTo>
                    <a:pt x="236768" y="4387220"/>
                    <a:pt x="177645" y="0"/>
                    <a:pt x="177645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66BC662-A100-4A26-B608-B3728718F5CD}"/>
                </a:ext>
              </a:extLst>
            </p:cNvPr>
            <p:cNvSpPr/>
            <p:nvPr/>
          </p:nvSpPr>
          <p:spPr>
            <a:xfrm>
              <a:off x="9620521" y="3161322"/>
              <a:ext cx="529634" cy="513134"/>
            </a:xfrm>
            <a:custGeom>
              <a:avLst/>
              <a:gdLst>
                <a:gd name="connsiteX0" fmla="*/ 529634 w 529634"/>
                <a:gd name="connsiteY0" fmla="*/ 256567 h 513134"/>
                <a:gd name="connsiteX1" fmla="*/ 264817 w 529634"/>
                <a:gd name="connsiteY1" fmla="*/ 513135 h 513134"/>
                <a:gd name="connsiteX2" fmla="*/ 0 w 529634"/>
                <a:gd name="connsiteY2" fmla="*/ 256567 h 513134"/>
                <a:gd name="connsiteX3" fmla="*/ 264817 w 529634"/>
                <a:gd name="connsiteY3" fmla="*/ 0 h 513134"/>
                <a:gd name="connsiteX4" fmla="*/ 529634 w 529634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34" h="513134">
                  <a:moveTo>
                    <a:pt x="529634" y="256567"/>
                  </a:moveTo>
                  <a:cubicBezTo>
                    <a:pt x="529634" y="398266"/>
                    <a:pt x="411072" y="513135"/>
                    <a:pt x="264817" y="513135"/>
                  </a:cubicBezTo>
                  <a:cubicBezTo>
                    <a:pt x="118563" y="513135"/>
                    <a:pt x="0" y="398266"/>
                    <a:pt x="0" y="256567"/>
                  </a:cubicBezTo>
                  <a:cubicBezTo>
                    <a:pt x="0" y="114869"/>
                    <a:pt x="118563" y="0"/>
                    <a:pt x="264817" y="0"/>
                  </a:cubicBezTo>
                  <a:cubicBezTo>
                    <a:pt x="411072" y="0"/>
                    <a:pt x="529634" y="114869"/>
                    <a:pt x="529634" y="256567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9629AC-A706-4D78-A653-E7F8AEF9A2A1}"/>
                </a:ext>
              </a:extLst>
            </p:cNvPr>
            <p:cNvSpPr/>
            <p:nvPr/>
          </p:nvSpPr>
          <p:spPr>
            <a:xfrm rot="-2700000">
              <a:off x="9628870" y="3161367"/>
              <a:ext cx="513129" cy="513129"/>
            </a:xfrm>
            <a:custGeom>
              <a:avLst/>
              <a:gdLst>
                <a:gd name="connsiteX0" fmla="*/ 513130 w 513129"/>
                <a:gd name="connsiteY0" fmla="*/ 256565 h 513129"/>
                <a:gd name="connsiteX1" fmla="*/ 256565 w 513129"/>
                <a:gd name="connsiteY1" fmla="*/ 513130 h 513129"/>
                <a:gd name="connsiteX2" fmla="*/ 0 w 513129"/>
                <a:gd name="connsiteY2" fmla="*/ 256565 h 513129"/>
                <a:gd name="connsiteX3" fmla="*/ 256565 w 513129"/>
                <a:gd name="connsiteY3" fmla="*/ 0 h 513129"/>
                <a:gd name="connsiteX4" fmla="*/ 513130 w 513129"/>
                <a:gd name="connsiteY4" fmla="*/ 256565 h 51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29" h="513129">
                  <a:moveTo>
                    <a:pt x="513130" y="256565"/>
                  </a:moveTo>
                  <a:cubicBezTo>
                    <a:pt x="513130" y="398262"/>
                    <a:pt x="398262" y="513130"/>
                    <a:pt x="256565" y="513130"/>
                  </a:cubicBezTo>
                  <a:cubicBezTo>
                    <a:pt x="114868" y="513130"/>
                    <a:pt x="0" y="398262"/>
                    <a:pt x="0" y="256565"/>
                  </a:cubicBezTo>
                  <a:cubicBezTo>
                    <a:pt x="0" y="114868"/>
                    <a:pt x="114868" y="0"/>
                    <a:pt x="256565" y="0"/>
                  </a:cubicBezTo>
                  <a:cubicBezTo>
                    <a:pt x="398262" y="0"/>
                    <a:pt x="513130" y="114868"/>
                    <a:pt x="513130" y="256565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E831908C-7BB4-41D6-8D46-4E7414E5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937049B-5085-4346-B989-87E806992836}"/>
                </a:ext>
              </a:extLst>
            </p:cNvPr>
            <p:cNvSpPr/>
            <p:nvPr/>
          </p:nvSpPr>
          <p:spPr>
            <a:xfrm>
              <a:off x="9695869" y="3161321"/>
              <a:ext cx="378938" cy="513135"/>
            </a:xfrm>
            <a:custGeom>
              <a:avLst/>
              <a:gdLst>
                <a:gd name="connsiteX0" fmla="*/ 0 w 378938"/>
                <a:gd name="connsiteY0" fmla="*/ 256568 h 513135"/>
                <a:gd name="connsiteX1" fmla="*/ 189469 w 378938"/>
                <a:gd name="connsiteY1" fmla="*/ 513135 h 513135"/>
                <a:gd name="connsiteX2" fmla="*/ 378939 w 378938"/>
                <a:gd name="connsiteY2" fmla="*/ 256568 h 513135"/>
                <a:gd name="connsiteX3" fmla="*/ 189469 w 378938"/>
                <a:gd name="connsiteY3" fmla="*/ 0 h 513135"/>
                <a:gd name="connsiteX4" fmla="*/ 0 w 378938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938" h="513135">
                  <a:moveTo>
                    <a:pt x="0" y="256568"/>
                  </a:moveTo>
                  <a:cubicBezTo>
                    <a:pt x="0" y="398189"/>
                    <a:pt x="84972" y="513135"/>
                    <a:pt x="189469" y="513135"/>
                  </a:cubicBezTo>
                  <a:cubicBezTo>
                    <a:pt x="294241" y="513135"/>
                    <a:pt x="378939" y="398189"/>
                    <a:pt x="378939" y="256568"/>
                  </a:cubicBezTo>
                  <a:cubicBezTo>
                    <a:pt x="378939" y="114947"/>
                    <a:pt x="293966" y="0"/>
                    <a:pt x="189469" y="0"/>
                  </a:cubicBezTo>
                  <a:cubicBezTo>
                    <a:pt x="84972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99674A7-C431-4A7C-AB1B-B765A6C978E5}"/>
                </a:ext>
              </a:extLst>
            </p:cNvPr>
            <p:cNvSpPr/>
            <p:nvPr/>
          </p:nvSpPr>
          <p:spPr>
            <a:xfrm>
              <a:off x="9705493" y="3161321"/>
              <a:ext cx="359689" cy="513135"/>
            </a:xfrm>
            <a:custGeom>
              <a:avLst/>
              <a:gdLst>
                <a:gd name="connsiteX0" fmla="*/ 0 w 359689"/>
                <a:gd name="connsiteY0" fmla="*/ 256568 h 513135"/>
                <a:gd name="connsiteX1" fmla="*/ 179845 w 359689"/>
                <a:gd name="connsiteY1" fmla="*/ 513135 h 513135"/>
                <a:gd name="connsiteX2" fmla="*/ 359689 w 359689"/>
                <a:gd name="connsiteY2" fmla="*/ 256568 h 513135"/>
                <a:gd name="connsiteX3" fmla="*/ 179845 w 359689"/>
                <a:gd name="connsiteY3" fmla="*/ 0 h 513135"/>
                <a:gd name="connsiteX4" fmla="*/ 0 w 359689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89" h="513135">
                  <a:moveTo>
                    <a:pt x="0" y="256568"/>
                  </a:moveTo>
                  <a:cubicBezTo>
                    <a:pt x="0" y="398189"/>
                    <a:pt x="80573" y="513135"/>
                    <a:pt x="179845" y="513135"/>
                  </a:cubicBezTo>
                  <a:cubicBezTo>
                    <a:pt x="279117" y="513135"/>
                    <a:pt x="359689" y="398189"/>
                    <a:pt x="359689" y="256568"/>
                  </a:cubicBezTo>
                  <a:cubicBezTo>
                    <a:pt x="359689" y="114947"/>
                    <a:pt x="279117" y="0"/>
                    <a:pt x="179845" y="0"/>
                  </a:cubicBezTo>
                  <a:cubicBezTo>
                    <a:pt x="80573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B8A86D06-8822-4327-807C-64C6161C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17B1BFA-2264-4424-9D20-B0D5334B14E5}"/>
                </a:ext>
              </a:extLst>
            </p:cNvPr>
            <p:cNvSpPr/>
            <p:nvPr/>
          </p:nvSpPr>
          <p:spPr>
            <a:xfrm>
              <a:off x="9766266" y="3161322"/>
              <a:ext cx="238142" cy="513134"/>
            </a:xfrm>
            <a:custGeom>
              <a:avLst/>
              <a:gdLst>
                <a:gd name="connsiteX0" fmla="*/ 238143 w 238142"/>
                <a:gd name="connsiteY0" fmla="*/ 256567 h 513134"/>
                <a:gd name="connsiteX1" fmla="*/ 119072 w 238142"/>
                <a:gd name="connsiteY1" fmla="*/ 513135 h 513134"/>
                <a:gd name="connsiteX2" fmla="*/ 0 w 238142"/>
                <a:gd name="connsiteY2" fmla="*/ 256567 h 513134"/>
                <a:gd name="connsiteX3" fmla="*/ 119072 w 238142"/>
                <a:gd name="connsiteY3" fmla="*/ 0 h 513134"/>
                <a:gd name="connsiteX4" fmla="*/ 238143 w 238142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42" h="513134">
                  <a:moveTo>
                    <a:pt x="238143" y="256567"/>
                  </a:moveTo>
                  <a:cubicBezTo>
                    <a:pt x="238143" y="398266"/>
                    <a:pt x="184833" y="513135"/>
                    <a:pt x="119072" y="513135"/>
                  </a:cubicBezTo>
                  <a:cubicBezTo>
                    <a:pt x="53310" y="513135"/>
                    <a:pt x="0" y="398266"/>
                    <a:pt x="0" y="256567"/>
                  </a:cubicBezTo>
                  <a:cubicBezTo>
                    <a:pt x="0" y="114869"/>
                    <a:pt x="53310" y="0"/>
                    <a:pt x="119072" y="0"/>
                  </a:cubicBezTo>
                  <a:cubicBezTo>
                    <a:pt x="184833" y="0"/>
                    <a:pt x="238143" y="114869"/>
                    <a:pt x="238143" y="256567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DACF5E7-9329-4D1A-8D4F-AF83135ED360}"/>
                </a:ext>
              </a:extLst>
            </p:cNvPr>
            <p:cNvSpPr/>
            <p:nvPr/>
          </p:nvSpPr>
          <p:spPr>
            <a:xfrm>
              <a:off x="9776991" y="3161322"/>
              <a:ext cx="217243" cy="513134"/>
            </a:xfrm>
            <a:custGeom>
              <a:avLst/>
              <a:gdLst>
                <a:gd name="connsiteX0" fmla="*/ 0 w 217243"/>
                <a:gd name="connsiteY0" fmla="*/ 256567 h 513134"/>
                <a:gd name="connsiteX1" fmla="*/ 108622 w 217243"/>
                <a:gd name="connsiteY1" fmla="*/ 513135 h 513134"/>
                <a:gd name="connsiteX2" fmla="*/ 217244 w 217243"/>
                <a:gd name="connsiteY2" fmla="*/ 256567 h 513134"/>
                <a:gd name="connsiteX3" fmla="*/ 108622 w 217243"/>
                <a:gd name="connsiteY3" fmla="*/ 0 h 513134"/>
                <a:gd name="connsiteX4" fmla="*/ 0 w 217243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43" h="513134">
                  <a:moveTo>
                    <a:pt x="0" y="256567"/>
                  </a:moveTo>
                  <a:cubicBezTo>
                    <a:pt x="0" y="398188"/>
                    <a:pt x="48674" y="513135"/>
                    <a:pt x="108622" y="513135"/>
                  </a:cubicBezTo>
                  <a:cubicBezTo>
                    <a:pt x="168570" y="513135"/>
                    <a:pt x="217244" y="398188"/>
                    <a:pt x="217244" y="256567"/>
                  </a:cubicBezTo>
                  <a:cubicBezTo>
                    <a:pt x="217244" y="114947"/>
                    <a:pt x="168570" y="0"/>
                    <a:pt x="108622" y="0"/>
                  </a:cubicBezTo>
                  <a:cubicBezTo>
                    <a:pt x="48674" y="0"/>
                    <a:pt x="0" y="114672"/>
                    <a:pt x="0" y="256567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F7B63C-3EA4-4D2C-8C4C-5F3E3FAB4C35}"/>
                </a:ext>
              </a:extLst>
            </p:cNvPr>
            <p:cNvSpPr/>
            <p:nvPr/>
          </p:nvSpPr>
          <p:spPr>
            <a:xfrm>
              <a:off x="9136810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021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021" y="5001277"/>
                  </a:lnTo>
                  <a:lnTo>
                    <a:pt x="0" y="5001277"/>
                  </a:lnTo>
                  <a:cubicBezTo>
                    <a:pt x="130346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AB37EA1-BA46-4869-B5B1-FF8954E31AF1}"/>
                </a:ext>
              </a:extLst>
            </p:cNvPr>
            <p:cNvSpPr/>
            <p:nvPr/>
          </p:nvSpPr>
          <p:spPr>
            <a:xfrm>
              <a:off x="9168984" y="3302668"/>
              <a:ext cx="205693" cy="5001276"/>
            </a:xfrm>
            <a:custGeom>
              <a:avLst/>
              <a:gdLst>
                <a:gd name="connsiteX0" fmla="*/ 74523 w 205693"/>
                <a:gd name="connsiteY0" fmla="*/ 0 h 5001276"/>
                <a:gd name="connsiteX1" fmla="*/ 102847 w 205693"/>
                <a:gd name="connsiteY1" fmla="*/ 0 h 5001276"/>
                <a:gd name="connsiteX2" fmla="*/ 131171 w 205693"/>
                <a:gd name="connsiteY2" fmla="*/ 0 h 5001276"/>
                <a:gd name="connsiteX3" fmla="*/ 205694 w 205693"/>
                <a:gd name="connsiteY3" fmla="*/ 5001277 h 5001276"/>
                <a:gd name="connsiteX4" fmla="*/ 102847 w 205693"/>
                <a:gd name="connsiteY4" fmla="*/ 5001277 h 5001276"/>
                <a:gd name="connsiteX5" fmla="*/ 0 w 205693"/>
                <a:gd name="connsiteY5" fmla="*/ 5001277 h 5001276"/>
                <a:gd name="connsiteX6" fmla="*/ 74523 w 20569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693" h="5001276">
                  <a:moveTo>
                    <a:pt x="74523" y="0"/>
                  </a:moveTo>
                  <a:lnTo>
                    <a:pt x="102847" y="0"/>
                  </a:lnTo>
                  <a:lnTo>
                    <a:pt x="131171" y="0"/>
                  </a:lnTo>
                  <a:cubicBezTo>
                    <a:pt x="131171" y="0"/>
                    <a:pt x="106422" y="4571464"/>
                    <a:pt x="205694" y="5001277"/>
                  </a:cubicBezTo>
                  <a:lnTo>
                    <a:pt x="102847" y="5001277"/>
                  </a:lnTo>
                  <a:lnTo>
                    <a:pt x="0" y="5001277"/>
                  </a:lnTo>
                  <a:cubicBezTo>
                    <a:pt x="99272" y="4571464"/>
                    <a:pt x="74523" y="0"/>
                    <a:pt x="7452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C5EC95-13DB-40FC-A555-06D1C363D586}"/>
                </a:ext>
              </a:extLst>
            </p:cNvPr>
            <p:cNvSpPr/>
            <p:nvPr/>
          </p:nvSpPr>
          <p:spPr>
            <a:xfrm>
              <a:off x="9198683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148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148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8B9E299-216B-4666-BA38-2095DAC9EF7B}"/>
                </a:ext>
              </a:extLst>
            </p:cNvPr>
            <p:cNvSpPr/>
            <p:nvPr/>
          </p:nvSpPr>
          <p:spPr>
            <a:xfrm>
              <a:off x="9192633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A4AC1B6-CE80-4230-A3F1-0A5EC5AAFC97}"/>
                </a:ext>
              </a:extLst>
            </p:cNvPr>
            <p:cNvSpPr/>
            <p:nvPr/>
          </p:nvSpPr>
          <p:spPr>
            <a:xfrm>
              <a:off x="9195108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2E453F3-5992-453C-90CE-848B971F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3199" y="3113163"/>
              <a:ext cx="274991" cy="302491"/>
            </a:xfrm>
            <a:custGeom>
              <a:avLst/>
              <a:gdLst>
                <a:gd name="connsiteX0" fmla="*/ 2 w 274991"/>
                <a:gd name="connsiteY0" fmla="*/ 85 h 302491"/>
                <a:gd name="connsiteX1" fmla="*/ 274994 w 274991"/>
                <a:gd name="connsiteY1" fmla="*/ 85 h 302491"/>
                <a:gd name="connsiteX2" fmla="*/ 274994 w 274991"/>
                <a:gd name="connsiteY2" fmla="*/ 302576 h 302491"/>
                <a:gd name="connsiteX3" fmla="*/ 2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2" y="85"/>
                  </a:moveTo>
                  <a:lnTo>
                    <a:pt x="274994" y="85"/>
                  </a:lnTo>
                  <a:lnTo>
                    <a:pt x="274994" y="302576"/>
                  </a:lnTo>
                  <a:lnTo>
                    <a:pt x="2" y="302576"/>
                  </a:lnTo>
                  <a:close/>
                </a:path>
              </a:pathLst>
            </a:custGeom>
          </p:spPr>
        </p:pic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D30CD7-F5CC-408D-ADF4-358A083F141B}"/>
                </a:ext>
              </a:extLst>
            </p:cNvPr>
            <p:cNvSpPr/>
            <p:nvPr/>
          </p:nvSpPr>
          <p:spPr>
            <a:xfrm>
              <a:off x="9215183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5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3E0431A-8C0B-433B-BB34-B3A6C34FBA2C}"/>
                </a:ext>
              </a:extLst>
            </p:cNvPr>
            <p:cNvSpPr/>
            <p:nvPr/>
          </p:nvSpPr>
          <p:spPr>
            <a:xfrm>
              <a:off x="9218208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392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31B5DA4-0138-4AB4-B953-CCF9FAD4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0698" y="3113163"/>
              <a:ext cx="274991" cy="302491"/>
            </a:xfrm>
            <a:custGeom>
              <a:avLst/>
              <a:gdLst>
                <a:gd name="connsiteX0" fmla="*/ 3 w 274991"/>
                <a:gd name="connsiteY0" fmla="*/ 85 h 302491"/>
                <a:gd name="connsiteX1" fmla="*/ 274995 w 274991"/>
                <a:gd name="connsiteY1" fmla="*/ 85 h 302491"/>
                <a:gd name="connsiteX2" fmla="*/ 274995 w 274991"/>
                <a:gd name="connsiteY2" fmla="*/ 302576 h 302491"/>
                <a:gd name="connsiteX3" fmla="*/ 3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3" y="85"/>
                  </a:moveTo>
                  <a:lnTo>
                    <a:pt x="274995" y="85"/>
                  </a:lnTo>
                  <a:lnTo>
                    <a:pt x="274995" y="302576"/>
                  </a:lnTo>
                  <a:lnTo>
                    <a:pt x="3" y="302576"/>
                  </a:lnTo>
                  <a:close/>
                </a:path>
              </a:pathLst>
            </a:custGeom>
          </p:spPr>
        </p:pic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EED42C4-B81E-4175-8BA0-4BDDBED86AEA}"/>
                </a:ext>
              </a:extLst>
            </p:cNvPr>
            <p:cNvSpPr/>
            <p:nvPr/>
          </p:nvSpPr>
          <p:spPr>
            <a:xfrm>
              <a:off x="9236357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F4FD16E-2756-4AF7-8153-47442E5BC5CE}"/>
                </a:ext>
              </a:extLst>
            </p:cNvPr>
            <p:cNvSpPr/>
            <p:nvPr/>
          </p:nvSpPr>
          <p:spPr>
            <a:xfrm>
              <a:off x="9239382" y="3189096"/>
              <a:ext cx="64898" cy="153445"/>
            </a:xfrm>
            <a:custGeom>
              <a:avLst/>
              <a:gdLst>
                <a:gd name="connsiteX0" fmla="*/ 0 w 64898"/>
                <a:gd name="connsiteY0" fmla="*/ 76723 h 153445"/>
                <a:gd name="connsiteX1" fmla="*/ 32449 w 64898"/>
                <a:gd name="connsiteY1" fmla="*/ 153445 h 153445"/>
                <a:gd name="connsiteX2" fmla="*/ 64898 w 64898"/>
                <a:gd name="connsiteY2" fmla="*/ 76723 h 153445"/>
                <a:gd name="connsiteX3" fmla="*/ 32449 w 64898"/>
                <a:gd name="connsiteY3" fmla="*/ 0 h 153445"/>
                <a:gd name="connsiteX4" fmla="*/ 0 w 64898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8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4" y="153445"/>
                    <a:pt x="64898" y="119071"/>
                    <a:pt x="64898" y="76723"/>
                  </a:cubicBezTo>
                  <a:cubicBezTo>
                    <a:pt x="64898" y="34374"/>
                    <a:pt x="50324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CC2C2B-75E5-406F-BD74-8581B536D87D}"/>
                </a:ext>
              </a:extLst>
            </p:cNvPr>
            <p:cNvSpPr/>
            <p:nvPr/>
          </p:nvSpPr>
          <p:spPr>
            <a:xfrm>
              <a:off x="10348424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296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296" y="5001277"/>
                  </a:lnTo>
                  <a:lnTo>
                    <a:pt x="0" y="5001277"/>
                  </a:lnTo>
                  <a:cubicBezTo>
                    <a:pt x="130621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6A0252E-2336-40F1-A695-2ED20D448F72}"/>
                </a:ext>
              </a:extLst>
            </p:cNvPr>
            <p:cNvSpPr/>
            <p:nvPr/>
          </p:nvSpPr>
          <p:spPr>
            <a:xfrm>
              <a:off x="10380048" y="3302668"/>
              <a:ext cx="206243" cy="5001276"/>
            </a:xfrm>
            <a:custGeom>
              <a:avLst/>
              <a:gdLst>
                <a:gd name="connsiteX0" fmla="*/ 75073 w 206243"/>
                <a:gd name="connsiteY0" fmla="*/ 0 h 5001276"/>
                <a:gd name="connsiteX1" fmla="*/ 103397 w 206243"/>
                <a:gd name="connsiteY1" fmla="*/ 0 h 5001276"/>
                <a:gd name="connsiteX2" fmla="*/ 131721 w 206243"/>
                <a:gd name="connsiteY2" fmla="*/ 0 h 5001276"/>
                <a:gd name="connsiteX3" fmla="*/ 206244 w 206243"/>
                <a:gd name="connsiteY3" fmla="*/ 5001277 h 5001276"/>
                <a:gd name="connsiteX4" fmla="*/ 103122 w 206243"/>
                <a:gd name="connsiteY4" fmla="*/ 5001277 h 5001276"/>
                <a:gd name="connsiteX5" fmla="*/ 0 w 206243"/>
                <a:gd name="connsiteY5" fmla="*/ 5001277 h 5001276"/>
                <a:gd name="connsiteX6" fmla="*/ 75073 w 20624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243" h="5001276">
                  <a:moveTo>
                    <a:pt x="75073" y="0"/>
                  </a:moveTo>
                  <a:lnTo>
                    <a:pt x="103397" y="0"/>
                  </a:lnTo>
                  <a:lnTo>
                    <a:pt x="131721" y="0"/>
                  </a:lnTo>
                  <a:cubicBezTo>
                    <a:pt x="131721" y="0"/>
                    <a:pt x="106972" y="4571464"/>
                    <a:pt x="206244" y="5001277"/>
                  </a:cubicBezTo>
                  <a:lnTo>
                    <a:pt x="103122" y="5001277"/>
                  </a:lnTo>
                  <a:lnTo>
                    <a:pt x="0" y="5001277"/>
                  </a:lnTo>
                  <a:cubicBezTo>
                    <a:pt x="100097" y="4571464"/>
                    <a:pt x="75073" y="0"/>
                    <a:pt x="7507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C5C92F4-4D30-4855-9C96-491E642BAC2B}"/>
                </a:ext>
              </a:extLst>
            </p:cNvPr>
            <p:cNvSpPr/>
            <p:nvPr/>
          </p:nvSpPr>
          <p:spPr>
            <a:xfrm>
              <a:off x="10410297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423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423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566E3C5-E148-44EC-8CBD-5970575F1888}"/>
                </a:ext>
              </a:extLst>
            </p:cNvPr>
            <p:cNvSpPr/>
            <p:nvPr/>
          </p:nvSpPr>
          <p:spPr>
            <a:xfrm>
              <a:off x="10404522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C9F90C6-1C39-41E6-9469-3F5F1835D38D}"/>
                </a:ext>
              </a:extLst>
            </p:cNvPr>
            <p:cNvSpPr/>
            <p:nvPr/>
          </p:nvSpPr>
          <p:spPr>
            <a:xfrm>
              <a:off x="10406997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0FD7ADE-B30A-4B51-AF68-399464D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3163" y="3113163"/>
              <a:ext cx="274991" cy="302491"/>
            </a:xfrm>
            <a:custGeom>
              <a:avLst/>
              <a:gdLst>
                <a:gd name="connsiteX0" fmla="*/ 46 w 274991"/>
                <a:gd name="connsiteY0" fmla="*/ 85 h 302491"/>
                <a:gd name="connsiteX1" fmla="*/ 275038 w 274991"/>
                <a:gd name="connsiteY1" fmla="*/ 85 h 302491"/>
                <a:gd name="connsiteX2" fmla="*/ 275038 w 274991"/>
                <a:gd name="connsiteY2" fmla="*/ 302576 h 302491"/>
                <a:gd name="connsiteX3" fmla="*/ 46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6" y="85"/>
                  </a:moveTo>
                  <a:lnTo>
                    <a:pt x="275038" y="85"/>
                  </a:lnTo>
                  <a:lnTo>
                    <a:pt x="275038" y="302576"/>
                  </a:lnTo>
                  <a:lnTo>
                    <a:pt x="46" y="302576"/>
                  </a:lnTo>
                  <a:close/>
                </a:path>
              </a:pathLst>
            </a:custGeom>
          </p:spPr>
        </p:pic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6601B02-F9A0-4391-A492-510551F499B3}"/>
                </a:ext>
              </a:extLst>
            </p:cNvPr>
            <p:cNvSpPr/>
            <p:nvPr/>
          </p:nvSpPr>
          <p:spPr>
            <a:xfrm>
              <a:off x="10427072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2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15B40DD-6C36-4CB3-992C-B1794C1E412D}"/>
                </a:ext>
              </a:extLst>
            </p:cNvPr>
            <p:cNvSpPr/>
            <p:nvPr/>
          </p:nvSpPr>
          <p:spPr>
            <a:xfrm>
              <a:off x="10429822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41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D1380AE2-7807-4D72-AA3C-C2D0CEC7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0663" y="3113163"/>
              <a:ext cx="274991" cy="302491"/>
            </a:xfrm>
            <a:custGeom>
              <a:avLst/>
              <a:gdLst>
                <a:gd name="connsiteX0" fmla="*/ 47 w 274991"/>
                <a:gd name="connsiteY0" fmla="*/ 85 h 302491"/>
                <a:gd name="connsiteX1" fmla="*/ 275039 w 274991"/>
                <a:gd name="connsiteY1" fmla="*/ 85 h 302491"/>
                <a:gd name="connsiteX2" fmla="*/ 275039 w 274991"/>
                <a:gd name="connsiteY2" fmla="*/ 302576 h 302491"/>
                <a:gd name="connsiteX3" fmla="*/ 47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7" y="85"/>
                  </a:moveTo>
                  <a:lnTo>
                    <a:pt x="275039" y="85"/>
                  </a:lnTo>
                  <a:lnTo>
                    <a:pt x="275039" y="302576"/>
                  </a:lnTo>
                  <a:lnTo>
                    <a:pt x="47" y="302576"/>
                  </a:lnTo>
                  <a:close/>
                </a:path>
              </a:pathLst>
            </a:custGeom>
          </p:spPr>
        </p:pic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24EEB3D-5CA8-4FF0-A640-A9F216B8FC47}"/>
                </a:ext>
              </a:extLst>
            </p:cNvPr>
            <p:cNvSpPr/>
            <p:nvPr/>
          </p:nvSpPr>
          <p:spPr>
            <a:xfrm>
              <a:off x="10447971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CAAA13E-7433-465D-9FA6-A990062D72B9}"/>
                </a:ext>
              </a:extLst>
            </p:cNvPr>
            <p:cNvSpPr/>
            <p:nvPr/>
          </p:nvSpPr>
          <p:spPr>
            <a:xfrm>
              <a:off x="10451271" y="3189096"/>
              <a:ext cx="64897" cy="153445"/>
            </a:xfrm>
            <a:custGeom>
              <a:avLst/>
              <a:gdLst>
                <a:gd name="connsiteX0" fmla="*/ 0 w 64897"/>
                <a:gd name="connsiteY0" fmla="*/ 76723 h 153445"/>
                <a:gd name="connsiteX1" fmla="*/ 32449 w 64897"/>
                <a:gd name="connsiteY1" fmla="*/ 153445 h 153445"/>
                <a:gd name="connsiteX2" fmla="*/ 64898 w 64897"/>
                <a:gd name="connsiteY2" fmla="*/ 76723 h 153445"/>
                <a:gd name="connsiteX3" fmla="*/ 32449 w 64897"/>
                <a:gd name="connsiteY3" fmla="*/ 0 h 153445"/>
                <a:gd name="connsiteX4" fmla="*/ 0 w 6489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7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3" y="153445"/>
                    <a:pt x="64898" y="119071"/>
                    <a:pt x="64898" y="76723"/>
                  </a:cubicBezTo>
                  <a:cubicBezTo>
                    <a:pt x="64898" y="34374"/>
                    <a:pt x="50323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553ED13-E4C8-4EDF-A8EA-6C392D1B459C}"/>
                </a:ext>
              </a:extLst>
            </p:cNvPr>
            <p:cNvSpPr/>
            <p:nvPr/>
          </p:nvSpPr>
          <p:spPr>
            <a:xfrm>
              <a:off x="9062012" y="978437"/>
              <a:ext cx="1646376" cy="2223308"/>
            </a:xfrm>
            <a:custGeom>
              <a:avLst/>
              <a:gdLst>
                <a:gd name="connsiteX0" fmla="*/ 550 w 1646376"/>
                <a:gd name="connsiteY0" fmla="*/ 1765448 h 2223308"/>
                <a:gd name="connsiteX1" fmla="*/ 18149 w 1646376"/>
                <a:gd name="connsiteY1" fmla="*/ 1781672 h 2223308"/>
                <a:gd name="connsiteX2" fmla="*/ 82498 w 1646376"/>
                <a:gd name="connsiteY2" fmla="*/ 1781672 h 2223308"/>
                <a:gd name="connsiteX3" fmla="*/ 80573 w 1646376"/>
                <a:gd name="connsiteY3" fmla="*/ 1980491 h 2223308"/>
                <a:gd name="connsiteX4" fmla="*/ 70398 w 1646376"/>
                <a:gd name="connsiteY4" fmla="*/ 1980491 h 2223308"/>
                <a:gd name="connsiteX5" fmla="*/ 43999 w 1646376"/>
                <a:gd name="connsiteY5" fmla="*/ 2006890 h 2223308"/>
                <a:gd name="connsiteX6" fmla="*/ 70398 w 1646376"/>
                <a:gd name="connsiteY6" fmla="*/ 2033290 h 2223308"/>
                <a:gd name="connsiteX7" fmla="*/ 87722 w 1646376"/>
                <a:gd name="connsiteY7" fmla="*/ 2033290 h 2223308"/>
                <a:gd name="connsiteX8" fmla="*/ 169120 w 1646376"/>
                <a:gd name="connsiteY8" fmla="*/ 2223309 h 2223308"/>
                <a:gd name="connsiteX9" fmla="*/ 216144 w 1646376"/>
                <a:gd name="connsiteY9" fmla="*/ 2223309 h 2223308"/>
                <a:gd name="connsiteX10" fmla="*/ 263167 w 1646376"/>
                <a:gd name="connsiteY10" fmla="*/ 2223309 h 2223308"/>
                <a:gd name="connsiteX11" fmla="*/ 344290 w 1646376"/>
                <a:gd name="connsiteY11" fmla="*/ 2033290 h 2223308"/>
                <a:gd name="connsiteX12" fmla="*/ 361614 w 1646376"/>
                <a:gd name="connsiteY12" fmla="*/ 2033290 h 2223308"/>
                <a:gd name="connsiteX13" fmla="*/ 388013 w 1646376"/>
                <a:gd name="connsiteY13" fmla="*/ 2006890 h 2223308"/>
                <a:gd name="connsiteX14" fmla="*/ 361614 w 1646376"/>
                <a:gd name="connsiteY14" fmla="*/ 1980491 h 2223308"/>
                <a:gd name="connsiteX15" fmla="*/ 351165 w 1646376"/>
                <a:gd name="connsiteY15" fmla="*/ 1980491 h 2223308"/>
                <a:gd name="connsiteX16" fmla="*/ 340440 w 1646376"/>
                <a:gd name="connsiteY16" fmla="*/ 1708249 h 2223308"/>
                <a:gd name="connsiteX17" fmla="*/ 346215 w 1646376"/>
                <a:gd name="connsiteY17" fmla="*/ 1696425 h 2223308"/>
                <a:gd name="connsiteX18" fmla="*/ 400938 w 1646376"/>
                <a:gd name="connsiteY18" fmla="*/ 1631802 h 2223308"/>
                <a:gd name="connsiteX19" fmla="*/ 417988 w 1646376"/>
                <a:gd name="connsiteY19" fmla="*/ 1690375 h 2223308"/>
                <a:gd name="connsiteX20" fmla="*/ 435037 w 1646376"/>
                <a:gd name="connsiteY20" fmla="*/ 1690375 h 2223308"/>
                <a:gd name="connsiteX21" fmla="*/ 431462 w 1646376"/>
                <a:gd name="connsiteY21" fmla="*/ 1703574 h 2223308"/>
                <a:gd name="connsiteX22" fmla="*/ 434762 w 1646376"/>
                <a:gd name="connsiteY22" fmla="*/ 1716224 h 2223308"/>
                <a:gd name="connsiteX23" fmla="*/ 427337 w 1646376"/>
                <a:gd name="connsiteY23" fmla="*/ 1716224 h 2223308"/>
                <a:gd name="connsiteX24" fmla="*/ 612682 w 1646376"/>
                <a:gd name="connsiteY24" fmla="*/ 2134212 h 2223308"/>
                <a:gd name="connsiteX25" fmla="*/ 649806 w 1646376"/>
                <a:gd name="connsiteY25" fmla="*/ 2134212 h 2223308"/>
                <a:gd name="connsiteX26" fmla="*/ 727628 w 1646376"/>
                <a:gd name="connsiteY26" fmla="*/ 2204335 h 2223308"/>
                <a:gd name="connsiteX27" fmla="*/ 915448 w 1646376"/>
                <a:gd name="connsiteY27" fmla="*/ 2204335 h 2223308"/>
                <a:gd name="connsiteX28" fmla="*/ 993271 w 1646376"/>
                <a:gd name="connsiteY28" fmla="*/ 2134212 h 2223308"/>
                <a:gd name="connsiteX29" fmla="*/ 1030394 w 1646376"/>
                <a:gd name="connsiteY29" fmla="*/ 2134212 h 2223308"/>
                <a:gd name="connsiteX30" fmla="*/ 1215739 w 1646376"/>
                <a:gd name="connsiteY30" fmla="*/ 1716224 h 2223308"/>
                <a:gd name="connsiteX31" fmla="*/ 1208314 w 1646376"/>
                <a:gd name="connsiteY31" fmla="*/ 1716224 h 2223308"/>
                <a:gd name="connsiteX32" fmla="*/ 1211614 w 1646376"/>
                <a:gd name="connsiteY32" fmla="*/ 1703574 h 2223308"/>
                <a:gd name="connsiteX33" fmla="*/ 1208039 w 1646376"/>
                <a:gd name="connsiteY33" fmla="*/ 1690375 h 2223308"/>
                <a:gd name="connsiteX34" fmla="*/ 1225089 w 1646376"/>
                <a:gd name="connsiteY34" fmla="*/ 1690375 h 2223308"/>
                <a:gd name="connsiteX35" fmla="*/ 1243238 w 1646376"/>
                <a:gd name="connsiteY35" fmla="*/ 1627127 h 2223308"/>
                <a:gd name="connsiteX36" fmla="*/ 1304011 w 1646376"/>
                <a:gd name="connsiteY36" fmla="*/ 1696425 h 2223308"/>
                <a:gd name="connsiteX37" fmla="*/ 1291637 w 1646376"/>
                <a:gd name="connsiteY37" fmla="*/ 1980491 h 2223308"/>
                <a:gd name="connsiteX38" fmla="*/ 1281187 w 1646376"/>
                <a:gd name="connsiteY38" fmla="*/ 1980491 h 2223308"/>
                <a:gd name="connsiteX39" fmla="*/ 1254788 w 1646376"/>
                <a:gd name="connsiteY39" fmla="*/ 2006890 h 2223308"/>
                <a:gd name="connsiteX40" fmla="*/ 1281187 w 1646376"/>
                <a:gd name="connsiteY40" fmla="*/ 2033290 h 2223308"/>
                <a:gd name="connsiteX41" fmla="*/ 1298511 w 1646376"/>
                <a:gd name="connsiteY41" fmla="*/ 2033290 h 2223308"/>
                <a:gd name="connsiteX42" fmla="*/ 1379909 w 1646376"/>
                <a:gd name="connsiteY42" fmla="*/ 2223309 h 2223308"/>
                <a:gd name="connsiteX43" fmla="*/ 1426933 w 1646376"/>
                <a:gd name="connsiteY43" fmla="*/ 2223309 h 2223308"/>
                <a:gd name="connsiteX44" fmla="*/ 1473956 w 1646376"/>
                <a:gd name="connsiteY44" fmla="*/ 2223309 h 2223308"/>
                <a:gd name="connsiteX45" fmla="*/ 1555354 w 1646376"/>
                <a:gd name="connsiteY45" fmla="*/ 2033290 h 2223308"/>
                <a:gd name="connsiteX46" fmla="*/ 1572678 w 1646376"/>
                <a:gd name="connsiteY46" fmla="*/ 2033290 h 2223308"/>
                <a:gd name="connsiteX47" fmla="*/ 1599078 w 1646376"/>
                <a:gd name="connsiteY47" fmla="*/ 2006890 h 2223308"/>
                <a:gd name="connsiteX48" fmla="*/ 1572678 w 1646376"/>
                <a:gd name="connsiteY48" fmla="*/ 1980491 h 2223308"/>
                <a:gd name="connsiteX49" fmla="*/ 1562504 w 1646376"/>
                <a:gd name="connsiteY49" fmla="*/ 1980491 h 2223308"/>
                <a:gd name="connsiteX50" fmla="*/ 1560304 w 1646376"/>
                <a:gd name="connsiteY50" fmla="*/ 1777272 h 2223308"/>
                <a:gd name="connsiteX51" fmla="*/ 1628777 w 1646376"/>
                <a:gd name="connsiteY51" fmla="*/ 1777272 h 2223308"/>
                <a:gd name="connsiteX52" fmla="*/ 1646376 w 1646376"/>
                <a:gd name="connsiteY52" fmla="*/ 1759673 h 2223308"/>
                <a:gd name="connsiteX53" fmla="*/ 1646101 w 1646376"/>
                <a:gd name="connsiteY53" fmla="*/ 1758298 h 2223308"/>
                <a:gd name="connsiteX54" fmla="*/ 1646376 w 1646376"/>
                <a:gd name="connsiteY54" fmla="*/ 1756923 h 2223308"/>
                <a:gd name="connsiteX55" fmla="*/ 1628777 w 1646376"/>
                <a:gd name="connsiteY55" fmla="*/ 1739323 h 2223308"/>
                <a:gd name="connsiteX56" fmla="*/ 1556454 w 1646376"/>
                <a:gd name="connsiteY56" fmla="*/ 1739323 h 2223308"/>
                <a:gd name="connsiteX57" fmla="*/ 1556179 w 1646376"/>
                <a:gd name="connsiteY57" fmla="*/ 1739323 h 2223308"/>
                <a:gd name="connsiteX58" fmla="*/ 1549304 w 1646376"/>
                <a:gd name="connsiteY58" fmla="*/ 1690375 h 2223308"/>
                <a:gd name="connsiteX59" fmla="*/ 1610902 w 1646376"/>
                <a:gd name="connsiteY59" fmla="*/ 1690375 h 2223308"/>
                <a:gd name="connsiteX60" fmla="*/ 1628502 w 1646376"/>
                <a:gd name="connsiteY60" fmla="*/ 1672775 h 2223308"/>
                <a:gd name="connsiteX61" fmla="*/ 1628502 w 1646376"/>
                <a:gd name="connsiteY61" fmla="*/ 1671675 h 2223308"/>
                <a:gd name="connsiteX62" fmla="*/ 1628502 w 1646376"/>
                <a:gd name="connsiteY62" fmla="*/ 1670576 h 2223308"/>
                <a:gd name="connsiteX63" fmla="*/ 1610902 w 1646376"/>
                <a:gd name="connsiteY63" fmla="*/ 1652976 h 2223308"/>
                <a:gd name="connsiteX64" fmla="*/ 1543529 w 1646376"/>
                <a:gd name="connsiteY64" fmla="*/ 1652976 h 2223308"/>
                <a:gd name="connsiteX65" fmla="*/ 1542979 w 1646376"/>
                <a:gd name="connsiteY65" fmla="*/ 1652976 h 2223308"/>
                <a:gd name="connsiteX66" fmla="*/ 1531980 w 1646376"/>
                <a:gd name="connsiteY66" fmla="*/ 1594953 h 2223308"/>
                <a:gd name="connsiteX67" fmla="*/ 1592203 w 1646376"/>
                <a:gd name="connsiteY67" fmla="*/ 1594953 h 2223308"/>
                <a:gd name="connsiteX68" fmla="*/ 1609802 w 1646376"/>
                <a:gd name="connsiteY68" fmla="*/ 1577353 h 2223308"/>
                <a:gd name="connsiteX69" fmla="*/ 1609802 w 1646376"/>
                <a:gd name="connsiteY69" fmla="*/ 1576253 h 2223308"/>
                <a:gd name="connsiteX70" fmla="*/ 1609802 w 1646376"/>
                <a:gd name="connsiteY70" fmla="*/ 1575153 h 2223308"/>
                <a:gd name="connsiteX71" fmla="*/ 1592203 w 1646376"/>
                <a:gd name="connsiteY71" fmla="*/ 1557554 h 2223308"/>
                <a:gd name="connsiteX72" fmla="*/ 1524555 w 1646376"/>
                <a:gd name="connsiteY72" fmla="*/ 1557554 h 2223308"/>
                <a:gd name="connsiteX73" fmla="*/ 1524005 w 1646376"/>
                <a:gd name="connsiteY73" fmla="*/ 1557554 h 2223308"/>
                <a:gd name="connsiteX74" fmla="*/ 1421433 w 1646376"/>
                <a:gd name="connsiteY74" fmla="*/ 1232788 h 2223308"/>
                <a:gd name="connsiteX75" fmla="*/ 1363685 w 1646376"/>
                <a:gd name="connsiteY75" fmla="*/ 1428583 h 2223308"/>
                <a:gd name="connsiteX76" fmla="*/ 1305111 w 1646376"/>
                <a:gd name="connsiteY76" fmla="*/ 1362585 h 2223308"/>
                <a:gd name="connsiteX77" fmla="*/ 1298237 w 1646376"/>
                <a:gd name="connsiteY77" fmla="*/ 1354885 h 2223308"/>
                <a:gd name="connsiteX78" fmla="*/ 1029569 w 1646376"/>
                <a:gd name="connsiteY78" fmla="*/ 172695 h 2223308"/>
                <a:gd name="connsiteX79" fmla="*/ 821676 w 1646376"/>
                <a:gd name="connsiteY79" fmla="*/ 0 h 2223308"/>
                <a:gd name="connsiteX80" fmla="*/ 613782 w 1646376"/>
                <a:gd name="connsiteY80" fmla="*/ 172695 h 2223308"/>
                <a:gd name="connsiteX81" fmla="*/ 346215 w 1646376"/>
                <a:gd name="connsiteY81" fmla="*/ 1362035 h 2223308"/>
                <a:gd name="connsiteX82" fmla="*/ 345665 w 1646376"/>
                <a:gd name="connsiteY82" fmla="*/ 1362585 h 2223308"/>
                <a:gd name="connsiteX83" fmla="*/ 281592 w 1646376"/>
                <a:gd name="connsiteY83" fmla="*/ 1434907 h 2223308"/>
                <a:gd name="connsiteX84" fmla="*/ 281592 w 1646376"/>
                <a:gd name="connsiteY84" fmla="*/ 1434907 h 2223308"/>
                <a:gd name="connsiteX85" fmla="*/ 209819 w 1646376"/>
                <a:gd name="connsiteY85" fmla="*/ 1232513 h 2223308"/>
                <a:gd name="connsiteX86" fmla="*/ 118521 w 1646376"/>
                <a:gd name="connsiteY86" fmla="*/ 1561404 h 2223308"/>
                <a:gd name="connsiteX87" fmla="*/ 117697 w 1646376"/>
                <a:gd name="connsiteY87" fmla="*/ 1561404 h 2223308"/>
                <a:gd name="connsiteX88" fmla="*/ 54448 w 1646376"/>
                <a:gd name="connsiteY88" fmla="*/ 1561404 h 2223308"/>
                <a:gd name="connsiteX89" fmla="*/ 36849 w 1646376"/>
                <a:gd name="connsiteY89" fmla="*/ 1579003 h 2223308"/>
                <a:gd name="connsiteX90" fmla="*/ 37399 w 1646376"/>
                <a:gd name="connsiteY90" fmla="*/ 1583128 h 2223308"/>
                <a:gd name="connsiteX91" fmla="*/ 54998 w 1646376"/>
                <a:gd name="connsiteY91" fmla="*/ 1599353 h 2223308"/>
                <a:gd name="connsiteX92" fmla="*/ 110547 w 1646376"/>
                <a:gd name="connsiteY92" fmla="*/ 1599353 h 2223308"/>
                <a:gd name="connsiteX93" fmla="*/ 99547 w 1646376"/>
                <a:gd name="connsiteY93" fmla="*/ 1657101 h 2223308"/>
                <a:gd name="connsiteX94" fmla="*/ 98722 w 1646376"/>
                <a:gd name="connsiteY94" fmla="*/ 1657101 h 2223308"/>
                <a:gd name="connsiteX95" fmla="*/ 35749 w 1646376"/>
                <a:gd name="connsiteY95" fmla="*/ 1657101 h 2223308"/>
                <a:gd name="connsiteX96" fmla="*/ 18149 w 1646376"/>
                <a:gd name="connsiteY96" fmla="*/ 1674700 h 2223308"/>
                <a:gd name="connsiteX97" fmla="*/ 18699 w 1646376"/>
                <a:gd name="connsiteY97" fmla="*/ 1678825 h 2223308"/>
                <a:gd name="connsiteX98" fmla="*/ 36299 w 1646376"/>
                <a:gd name="connsiteY98" fmla="*/ 1695050 h 2223308"/>
                <a:gd name="connsiteX99" fmla="*/ 93497 w 1646376"/>
                <a:gd name="connsiteY99" fmla="*/ 1695050 h 2223308"/>
                <a:gd name="connsiteX100" fmla="*/ 86897 w 1646376"/>
                <a:gd name="connsiteY100" fmla="*/ 1743998 h 2223308"/>
                <a:gd name="connsiteX101" fmla="*/ 86072 w 1646376"/>
                <a:gd name="connsiteY101" fmla="*/ 1743998 h 2223308"/>
                <a:gd name="connsiteX102" fmla="*/ 17599 w 1646376"/>
                <a:gd name="connsiteY102" fmla="*/ 1743998 h 2223308"/>
                <a:gd name="connsiteX103" fmla="*/ 0 w 1646376"/>
                <a:gd name="connsiteY103" fmla="*/ 1761598 h 2223308"/>
                <a:gd name="connsiteX104" fmla="*/ 550 w 1646376"/>
                <a:gd name="connsiteY104" fmla="*/ 1765448 h 2223308"/>
                <a:gd name="connsiteX105" fmla="*/ 312941 w 1646376"/>
                <a:gd name="connsiteY105" fmla="*/ 1792122 h 2223308"/>
                <a:gd name="connsiteX106" fmla="*/ 312391 w 1646376"/>
                <a:gd name="connsiteY106" fmla="*/ 1787722 h 2223308"/>
                <a:gd name="connsiteX107" fmla="*/ 313216 w 1646376"/>
                <a:gd name="connsiteY107" fmla="*/ 1787997 h 2223308"/>
                <a:gd name="connsiteX108" fmla="*/ 312941 w 1646376"/>
                <a:gd name="connsiteY108" fmla="*/ 1792122 h 22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646376" h="2223308">
                  <a:moveTo>
                    <a:pt x="550" y="1765448"/>
                  </a:moveTo>
                  <a:cubicBezTo>
                    <a:pt x="1375" y="1774522"/>
                    <a:pt x="8800" y="1781672"/>
                    <a:pt x="18149" y="1781672"/>
                  </a:cubicBezTo>
                  <a:lnTo>
                    <a:pt x="82498" y="1781672"/>
                  </a:lnTo>
                  <a:cubicBezTo>
                    <a:pt x="75898" y="1849320"/>
                    <a:pt x="74523" y="1916968"/>
                    <a:pt x="80573" y="1980491"/>
                  </a:cubicBezTo>
                  <a:lnTo>
                    <a:pt x="70398" y="1980491"/>
                  </a:lnTo>
                  <a:cubicBezTo>
                    <a:pt x="55823" y="1980491"/>
                    <a:pt x="43999" y="1992316"/>
                    <a:pt x="43999" y="2006890"/>
                  </a:cubicBezTo>
                  <a:cubicBezTo>
                    <a:pt x="43999" y="2021465"/>
                    <a:pt x="55823" y="2033290"/>
                    <a:pt x="70398" y="2033290"/>
                  </a:cubicBezTo>
                  <a:lnTo>
                    <a:pt x="87722" y="2033290"/>
                  </a:lnTo>
                  <a:cubicBezTo>
                    <a:pt x="100647" y="2106713"/>
                    <a:pt x="126221" y="2172436"/>
                    <a:pt x="169120" y="2223309"/>
                  </a:cubicBezTo>
                  <a:lnTo>
                    <a:pt x="216144" y="2223309"/>
                  </a:lnTo>
                  <a:lnTo>
                    <a:pt x="263167" y="2223309"/>
                  </a:lnTo>
                  <a:cubicBezTo>
                    <a:pt x="306066" y="2172711"/>
                    <a:pt x="331365" y="2106713"/>
                    <a:pt x="344290" y="2033290"/>
                  </a:cubicBezTo>
                  <a:lnTo>
                    <a:pt x="361614" y="2033290"/>
                  </a:lnTo>
                  <a:cubicBezTo>
                    <a:pt x="376189" y="2033290"/>
                    <a:pt x="388013" y="2021465"/>
                    <a:pt x="388013" y="2006890"/>
                  </a:cubicBezTo>
                  <a:cubicBezTo>
                    <a:pt x="388013" y="1992316"/>
                    <a:pt x="376189" y="1980491"/>
                    <a:pt x="361614" y="1980491"/>
                  </a:cubicBezTo>
                  <a:lnTo>
                    <a:pt x="351165" y="1980491"/>
                  </a:lnTo>
                  <a:cubicBezTo>
                    <a:pt x="359414" y="1893869"/>
                    <a:pt x="353640" y="1799822"/>
                    <a:pt x="340440" y="1708249"/>
                  </a:cubicBezTo>
                  <a:cubicBezTo>
                    <a:pt x="342090" y="1704399"/>
                    <a:pt x="344015" y="1700550"/>
                    <a:pt x="346215" y="1696425"/>
                  </a:cubicBezTo>
                  <a:cubicBezTo>
                    <a:pt x="358039" y="1674150"/>
                    <a:pt x="375639" y="1651326"/>
                    <a:pt x="400938" y="1631802"/>
                  </a:cubicBezTo>
                  <a:cubicBezTo>
                    <a:pt x="411113" y="1669476"/>
                    <a:pt x="417988" y="1690375"/>
                    <a:pt x="417988" y="1690375"/>
                  </a:cubicBezTo>
                  <a:lnTo>
                    <a:pt x="435037" y="1690375"/>
                  </a:lnTo>
                  <a:cubicBezTo>
                    <a:pt x="432837" y="1694225"/>
                    <a:pt x="431462" y="1698625"/>
                    <a:pt x="431462" y="1703574"/>
                  </a:cubicBezTo>
                  <a:cubicBezTo>
                    <a:pt x="431462" y="1708249"/>
                    <a:pt x="432837" y="1712374"/>
                    <a:pt x="434762" y="1716224"/>
                  </a:cubicBezTo>
                  <a:lnTo>
                    <a:pt x="427337" y="1716224"/>
                  </a:lnTo>
                  <a:lnTo>
                    <a:pt x="612682" y="2134212"/>
                  </a:lnTo>
                  <a:lnTo>
                    <a:pt x="649806" y="2134212"/>
                  </a:lnTo>
                  <a:cubicBezTo>
                    <a:pt x="653931" y="2173535"/>
                    <a:pt x="687205" y="2204335"/>
                    <a:pt x="727628" y="2204335"/>
                  </a:cubicBezTo>
                  <a:lnTo>
                    <a:pt x="915448" y="2204335"/>
                  </a:lnTo>
                  <a:cubicBezTo>
                    <a:pt x="955872" y="2204335"/>
                    <a:pt x="989146" y="2173535"/>
                    <a:pt x="993271" y="2134212"/>
                  </a:cubicBezTo>
                  <a:lnTo>
                    <a:pt x="1030394" y="2134212"/>
                  </a:lnTo>
                  <a:lnTo>
                    <a:pt x="1215739" y="1716224"/>
                  </a:lnTo>
                  <a:lnTo>
                    <a:pt x="1208314" y="1716224"/>
                  </a:lnTo>
                  <a:cubicBezTo>
                    <a:pt x="1210514" y="1712374"/>
                    <a:pt x="1211614" y="1708249"/>
                    <a:pt x="1211614" y="1703574"/>
                  </a:cubicBezTo>
                  <a:cubicBezTo>
                    <a:pt x="1211614" y="1698625"/>
                    <a:pt x="1210239" y="1694225"/>
                    <a:pt x="1208039" y="1690375"/>
                  </a:cubicBezTo>
                  <a:lnTo>
                    <a:pt x="1225089" y="1690375"/>
                  </a:lnTo>
                  <a:cubicBezTo>
                    <a:pt x="1225089" y="1690375"/>
                    <a:pt x="1232513" y="1667551"/>
                    <a:pt x="1243238" y="1627127"/>
                  </a:cubicBezTo>
                  <a:cubicBezTo>
                    <a:pt x="1272112" y="1647751"/>
                    <a:pt x="1291362" y="1672500"/>
                    <a:pt x="1304011" y="1696425"/>
                  </a:cubicBezTo>
                  <a:cubicBezTo>
                    <a:pt x="1289712" y="1791572"/>
                    <a:pt x="1282837" y="1890019"/>
                    <a:pt x="1291637" y="1980491"/>
                  </a:cubicBezTo>
                  <a:lnTo>
                    <a:pt x="1281187" y="1980491"/>
                  </a:lnTo>
                  <a:cubicBezTo>
                    <a:pt x="1266612" y="1980491"/>
                    <a:pt x="1254788" y="1992316"/>
                    <a:pt x="1254788" y="2006890"/>
                  </a:cubicBezTo>
                  <a:cubicBezTo>
                    <a:pt x="1254788" y="2021465"/>
                    <a:pt x="1266612" y="2033290"/>
                    <a:pt x="1281187" y="2033290"/>
                  </a:cubicBezTo>
                  <a:lnTo>
                    <a:pt x="1298511" y="2033290"/>
                  </a:lnTo>
                  <a:cubicBezTo>
                    <a:pt x="1311436" y="2106713"/>
                    <a:pt x="1337010" y="2172436"/>
                    <a:pt x="1379909" y="2223309"/>
                  </a:cubicBezTo>
                  <a:lnTo>
                    <a:pt x="1426933" y="2223309"/>
                  </a:lnTo>
                  <a:lnTo>
                    <a:pt x="1473956" y="2223309"/>
                  </a:lnTo>
                  <a:cubicBezTo>
                    <a:pt x="1516855" y="2172711"/>
                    <a:pt x="1542154" y="2106713"/>
                    <a:pt x="1555354" y="2033290"/>
                  </a:cubicBezTo>
                  <a:lnTo>
                    <a:pt x="1572678" y="2033290"/>
                  </a:lnTo>
                  <a:cubicBezTo>
                    <a:pt x="1587253" y="2033290"/>
                    <a:pt x="1599078" y="2021465"/>
                    <a:pt x="1599078" y="2006890"/>
                  </a:cubicBezTo>
                  <a:cubicBezTo>
                    <a:pt x="1599078" y="1992316"/>
                    <a:pt x="1587253" y="1980491"/>
                    <a:pt x="1572678" y="1980491"/>
                  </a:cubicBezTo>
                  <a:lnTo>
                    <a:pt x="1562504" y="1980491"/>
                  </a:lnTo>
                  <a:cubicBezTo>
                    <a:pt x="1568828" y="1915593"/>
                    <a:pt x="1567178" y="1846570"/>
                    <a:pt x="1560304" y="1777272"/>
                  </a:cubicBezTo>
                  <a:lnTo>
                    <a:pt x="1628777" y="1777272"/>
                  </a:lnTo>
                  <a:cubicBezTo>
                    <a:pt x="1638401" y="1777272"/>
                    <a:pt x="1646376" y="1769297"/>
                    <a:pt x="1646376" y="1759673"/>
                  </a:cubicBezTo>
                  <a:cubicBezTo>
                    <a:pt x="1646376" y="1759123"/>
                    <a:pt x="1646376" y="1758848"/>
                    <a:pt x="1646101" y="1758298"/>
                  </a:cubicBezTo>
                  <a:cubicBezTo>
                    <a:pt x="1646101" y="1757748"/>
                    <a:pt x="1646376" y="1757473"/>
                    <a:pt x="1646376" y="1756923"/>
                  </a:cubicBezTo>
                  <a:cubicBezTo>
                    <a:pt x="1646376" y="1747298"/>
                    <a:pt x="1638401" y="1739323"/>
                    <a:pt x="1628777" y="1739323"/>
                  </a:cubicBezTo>
                  <a:lnTo>
                    <a:pt x="1556454" y="1739323"/>
                  </a:lnTo>
                  <a:lnTo>
                    <a:pt x="1556179" y="1739323"/>
                  </a:lnTo>
                  <a:cubicBezTo>
                    <a:pt x="1554254" y="1723099"/>
                    <a:pt x="1551779" y="1706599"/>
                    <a:pt x="1549304" y="1690375"/>
                  </a:cubicBezTo>
                  <a:lnTo>
                    <a:pt x="1610902" y="1690375"/>
                  </a:lnTo>
                  <a:cubicBezTo>
                    <a:pt x="1620527" y="1690375"/>
                    <a:pt x="1628502" y="1682400"/>
                    <a:pt x="1628502" y="1672775"/>
                  </a:cubicBezTo>
                  <a:cubicBezTo>
                    <a:pt x="1628502" y="1672500"/>
                    <a:pt x="1628502" y="1671950"/>
                    <a:pt x="1628502" y="1671675"/>
                  </a:cubicBezTo>
                  <a:cubicBezTo>
                    <a:pt x="1628502" y="1671400"/>
                    <a:pt x="1628502" y="1670850"/>
                    <a:pt x="1628502" y="1670576"/>
                  </a:cubicBezTo>
                  <a:cubicBezTo>
                    <a:pt x="1628502" y="1660951"/>
                    <a:pt x="1620527" y="1652976"/>
                    <a:pt x="1610902" y="1652976"/>
                  </a:cubicBezTo>
                  <a:lnTo>
                    <a:pt x="1543529" y="1652976"/>
                  </a:lnTo>
                  <a:lnTo>
                    <a:pt x="1542979" y="1652976"/>
                  </a:lnTo>
                  <a:cubicBezTo>
                    <a:pt x="1539404" y="1633451"/>
                    <a:pt x="1535829" y="1613927"/>
                    <a:pt x="1531980" y="1594953"/>
                  </a:cubicBezTo>
                  <a:lnTo>
                    <a:pt x="1592203" y="1594953"/>
                  </a:lnTo>
                  <a:cubicBezTo>
                    <a:pt x="1601828" y="1594953"/>
                    <a:pt x="1609802" y="1586978"/>
                    <a:pt x="1609802" y="1577353"/>
                  </a:cubicBezTo>
                  <a:cubicBezTo>
                    <a:pt x="1609802" y="1577078"/>
                    <a:pt x="1609802" y="1576528"/>
                    <a:pt x="1609802" y="1576253"/>
                  </a:cubicBezTo>
                  <a:cubicBezTo>
                    <a:pt x="1609802" y="1575978"/>
                    <a:pt x="1609802" y="1575428"/>
                    <a:pt x="1609802" y="1575153"/>
                  </a:cubicBezTo>
                  <a:cubicBezTo>
                    <a:pt x="1609802" y="1565529"/>
                    <a:pt x="1601828" y="1557554"/>
                    <a:pt x="1592203" y="1557554"/>
                  </a:cubicBezTo>
                  <a:lnTo>
                    <a:pt x="1524555" y="1557554"/>
                  </a:lnTo>
                  <a:lnTo>
                    <a:pt x="1524005" y="1557554"/>
                  </a:lnTo>
                  <a:cubicBezTo>
                    <a:pt x="1483031" y="1375234"/>
                    <a:pt x="1421433" y="1232788"/>
                    <a:pt x="1421433" y="1232788"/>
                  </a:cubicBezTo>
                  <a:cubicBezTo>
                    <a:pt x="1421433" y="1232788"/>
                    <a:pt x="1396409" y="1312261"/>
                    <a:pt x="1363685" y="1428583"/>
                  </a:cubicBezTo>
                  <a:lnTo>
                    <a:pt x="1305111" y="1362585"/>
                  </a:lnTo>
                  <a:lnTo>
                    <a:pt x="1298237" y="1354885"/>
                  </a:lnTo>
                  <a:cubicBezTo>
                    <a:pt x="1345260" y="1024345"/>
                    <a:pt x="1347735" y="520010"/>
                    <a:pt x="1029569" y="172695"/>
                  </a:cubicBezTo>
                  <a:cubicBezTo>
                    <a:pt x="971546" y="109172"/>
                    <a:pt x="902798" y="50873"/>
                    <a:pt x="821676" y="0"/>
                  </a:cubicBezTo>
                  <a:cubicBezTo>
                    <a:pt x="740553" y="50873"/>
                    <a:pt x="671805" y="109172"/>
                    <a:pt x="613782" y="172695"/>
                  </a:cubicBezTo>
                  <a:cubicBezTo>
                    <a:pt x="293416" y="522484"/>
                    <a:pt x="298366" y="1031769"/>
                    <a:pt x="346215" y="1362035"/>
                  </a:cubicBezTo>
                  <a:lnTo>
                    <a:pt x="345665" y="1362585"/>
                  </a:lnTo>
                  <a:lnTo>
                    <a:pt x="281592" y="1434907"/>
                  </a:lnTo>
                  <a:lnTo>
                    <a:pt x="281592" y="1434907"/>
                  </a:lnTo>
                  <a:cubicBezTo>
                    <a:pt x="248043" y="1315011"/>
                    <a:pt x="209819" y="1232513"/>
                    <a:pt x="209819" y="1232513"/>
                  </a:cubicBezTo>
                  <a:cubicBezTo>
                    <a:pt x="209819" y="1232513"/>
                    <a:pt x="159495" y="1377159"/>
                    <a:pt x="118521" y="1561404"/>
                  </a:cubicBezTo>
                  <a:lnTo>
                    <a:pt x="117697" y="1561404"/>
                  </a:lnTo>
                  <a:lnTo>
                    <a:pt x="54448" y="1561404"/>
                  </a:lnTo>
                  <a:cubicBezTo>
                    <a:pt x="44824" y="1561404"/>
                    <a:pt x="36849" y="1569379"/>
                    <a:pt x="36849" y="1579003"/>
                  </a:cubicBezTo>
                  <a:cubicBezTo>
                    <a:pt x="36849" y="1580378"/>
                    <a:pt x="37124" y="1581753"/>
                    <a:pt x="37399" y="1583128"/>
                  </a:cubicBezTo>
                  <a:cubicBezTo>
                    <a:pt x="38224" y="1592203"/>
                    <a:pt x="45649" y="1599353"/>
                    <a:pt x="54998" y="1599353"/>
                  </a:cubicBezTo>
                  <a:lnTo>
                    <a:pt x="110547" y="1599353"/>
                  </a:lnTo>
                  <a:cubicBezTo>
                    <a:pt x="106697" y="1618327"/>
                    <a:pt x="103122" y="1637576"/>
                    <a:pt x="99547" y="1657101"/>
                  </a:cubicBezTo>
                  <a:lnTo>
                    <a:pt x="98722" y="1657101"/>
                  </a:lnTo>
                  <a:lnTo>
                    <a:pt x="35749" y="1657101"/>
                  </a:lnTo>
                  <a:cubicBezTo>
                    <a:pt x="26124" y="1657101"/>
                    <a:pt x="18149" y="1665076"/>
                    <a:pt x="18149" y="1674700"/>
                  </a:cubicBezTo>
                  <a:cubicBezTo>
                    <a:pt x="18149" y="1676075"/>
                    <a:pt x="18424" y="1677450"/>
                    <a:pt x="18699" y="1678825"/>
                  </a:cubicBezTo>
                  <a:cubicBezTo>
                    <a:pt x="19524" y="1687900"/>
                    <a:pt x="26949" y="1695050"/>
                    <a:pt x="36299" y="1695050"/>
                  </a:cubicBezTo>
                  <a:lnTo>
                    <a:pt x="93497" y="1695050"/>
                  </a:lnTo>
                  <a:cubicBezTo>
                    <a:pt x="91022" y="1711274"/>
                    <a:pt x="88822" y="1727774"/>
                    <a:pt x="86897" y="1743998"/>
                  </a:cubicBezTo>
                  <a:lnTo>
                    <a:pt x="86072" y="1743998"/>
                  </a:lnTo>
                  <a:lnTo>
                    <a:pt x="17599" y="1743998"/>
                  </a:lnTo>
                  <a:cubicBezTo>
                    <a:pt x="7975" y="1743998"/>
                    <a:pt x="0" y="1751973"/>
                    <a:pt x="0" y="1761598"/>
                  </a:cubicBezTo>
                  <a:cubicBezTo>
                    <a:pt x="0" y="1762698"/>
                    <a:pt x="275" y="1764073"/>
                    <a:pt x="550" y="1765448"/>
                  </a:cubicBezTo>
                  <a:close/>
                  <a:moveTo>
                    <a:pt x="312941" y="1792122"/>
                  </a:moveTo>
                  <a:lnTo>
                    <a:pt x="312391" y="1787722"/>
                  </a:lnTo>
                  <a:lnTo>
                    <a:pt x="313216" y="1787997"/>
                  </a:lnTo>
                  <a:cubicBezTo>
                    <a:pt x="312941" y="1790747"/>
                    <a:pt x="312941" y="1792122"/>
                    <a:pt x="312941" y="1792122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31924-9693-4F87-992D-8D30B421EDE0}"/>
                </a:ext>
              </a:extLst>
            </p:cNvPr>
            <p:cNvSpPr/>
            <p:nvPr/>
          </p:nvSpPr>
          <p:spPr>
            <a:xfrm>
              <a:off x="9859465" y="784430"/>
              <a:ext cx="41547" cy="209956"/>
            </a:xfrm>
            <a:custGeom>
              <a:avLst/>
              <a:gdLst>
                <a:gd name="connsiteX0" fmla="*/ 4423 w 41547"/>
                <a:gd name="connsiteY0" fmla="*/ 200607 h 209956"/>
                <a:gd name="connsiteX1" fmla="*/ 16798 w 41547"/>
                <a:gd name="connsiteY1" fmla="*/ 3712 h 209956"/>
                <a:gd name="connsiteX2" fmla="*/ 24498 w 41547"/>
                <a:gd name="connsiteY2" fmla="*/ 3712 h 209956"/>
                <a:gd name="connsiteX3" fmla="*/ 36872 w 41547"/>
                <a:gd name="connsiteY3" fmla="*/ 200607 h 209956"/>
                <a:gd name="connsiteX4" fmla="*/ 41547 w 41547"/>
                <a:gd name="connsiteY4" fmla="*/ 205281 h 209956"/>
                <a:gd name="connsiteX5" fmla="*/ 36872 w 41547"/>
                <a:gd name="connsiteY5" fmla="*/ 209956 h 209956"/>
                <a:gd name="connsiteX6" fmla="*/ 4698 w 41547"/>
                <a:gd name="connsiteY6" fmla="*/ 209956 h 209956"/>
                <a:gd name="connsiteX7" fmla="*/ 23 w 41547"/>
                <a:gd name="connsiteY7" fmla="*/ 205281 h 209956"/>
                <a:gd name="connsiteX8" fmla="*/ 4423 w 41547"/>
                <a:gd name="connsiteY8" fmla="*/ 200607 h 20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7" h="209956">
                  <a:moveTo>
                    <a:pt x="4423" y="200607"/>
                  </a:moveTo>
                  <a:lnTo>
                    <a:pt x="16798" y="3712"/>
                  </a:lnTo>
                  <a:cubicBezTo>
                    <a:pt x="17073" y="-1237"/>
                    <a:pt x="24223" y="-1237"/>
                    <a:pt x="24498" y="3712"/>
                  </a:cubicBezTo>
                  <a:lnTo>
                    <a:pt x="36872" y="200607"/>
                  </a:lnTo>
                  <a:cubicBezTo>
                    <a:pt x="39347" y="200607"/>
                    <a:pt x="41547" y="202806"/>
                    <a:pt x="41547" y="205281"/>
                  </a:cubicBezTo>
                  <a:cubicBezTo>
                    <a:pt x="41547" y="207756"/>
                    <a:pt x="39347" y="209956"/>
                    <a:pt x="36872" y="209956"/>
                  </a:cubicBezTo>
                  <a:lnTo>
                    <a:pt x="4698" y="209956"/>
                  </a:lnTo>
                  <a:cubicBezTo>
                    <a:pt x="2223" y="209956"/>
                    <a:pt x="23" y="207756"/>
                    <a:pt x="23" y="205281"/>
                  </a:cubicBezTo>
                  <a:cubicBezTo>
                    <a:pt x="-252" y="202806"/>
                    <a:pt x="1948" y="200607"/>
                    <a:pt x="4423" y="200607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73" name="Graphic 2">
              <a:extLst>
                <a:ext uri="{FF2B5EF4-FFF2-40B4-BE49-F238E27FC236}">
                  <a16:creationId xmlns:a16="http://schemas.microsoft.com/office/drawing/2014/main" id="{54E53D50-D61E-411E-A0C5-E9D6CDC231D1}"/>
                </a:ext>
              </a:extLst>
            </p:cNvPr>
            <p:cNvGrpSpPr/>
            <p:nvPr/>
          </p:nvGrpSpPr>
          <p:grpSpPr>
            <a:xfrm>
              <a:off x="9055963" y="784636"/>
              <a:ext cx="1646376" cy="2417109"/>
              <a:chOff x="9055963" y="784636"/>
              <a:chExt cx="1646376" cy="2417109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6519E3-C405-43E8-804C-4BD6B7BEE58A}"/>
                  </a:ext>
                </a:extLst>
              </p:cNvPr>
              <p:cNvSpPr/>
              <p:nvPr/>
            </p:nvSpPr>
            <p:spPr>
              <a:xfrm>
                <a:off x="9487420" y="2655887"/>
                <a:ext cx="780706" cy="52798"/>
              </a:xfrm>
              <a:custGeom>
                <a:avLst/>
                <a:gdLst>
                  <a:gd name="connsiteX0" fmla="*/ 26404 w 780706"/>
                  <a:gd name="connsiteY0" fmla="*/ 52798 h 52798"/>
                  <a:gd name="connsiteX1" fmla="*/ 754307 w 780706"/>
                  <a:gd name="connsiteY1" fmla="*/ 52798 h 52798"/>
                  <a:gd name="connsiteX2" fmla="*/ 780707 w 780706"/>
                  <a:gd name="connsiteY2" fmla="*/ 26399 h 52798"/>
                  <a:gd name="connsiteX3" fmla="*/ 780707 w 780706"/>
                  <a:gd name="connsiteY3" fmla="*/ 26399 h 52798"/>
                  <a:gd name="connsiteX4" fmla="*/ 754307 w 780706"/>
                  <a:gd name="connsiteY4" fmla="*/ 0 h 52798"/>
                  <a:gd name="connsiteX5" fmla="*/ 26404 w 780706"/>
                  <a:gd name="connsiteY5" fmla="*/ 0 h 52798"/>
                  <a:gd name="connsiteX6" fmla="*/ 5 w 780706"/>
                  <a:gd name="connsiteY6" fmla="*/ 26399 h 52798"/>
                  <a:gd name="connsiteX7" fmla="*/ 5 w 780706"/>
                  <a:gd name="connsiteY7" fmla="*/ 26399 h 52798"/>
                  <a:gd name="connsiteX8" fmla="*/ 26404 w 780706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0706" h="52798">
                    <a:moveTo>
                      <a:pt x="26404" y="52798"/>
                    </a:moveTo>
                    <a:lnTo>
                      <a:pt x="754307" y="52798"/>
                    </a:lnTo>
                    <a:cubicBezTo>
                      <a:pt x="768882" y="52798"/>
                      <a:pt x="780707" y="40974"/>
                      <a:pt x="780707" y="26399"/>
                    </a:cubicBezTo>
                    <a:lnTo>
                      <a:pt x="780707" y="26399"/>
                    </a:lnTo>
                    <a:cubicBezTo>
                      <a:pt x="780707" y="11825"/>
                      <a:pt x="768882" y="0"/>
                      <a:pt x="754307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6DF94D3-7E04-47FE-B7A1-ED6F7DFC435D}"/>
                  </a:ext>
                </a:extLst>
              </p:cNvPr>
              <p:cNvSpPr/>
              <p:nvPr/>
            </p:nvSpPr>
            <p:spPr>
              <a:xfrm>
                <a:off x="9705493" y="3026026"/>
                <a:ext cx="344564" cy="156745"/>
              </a:xfrm>
              <a:custGeom>
                <a:avLst/>
                <a:gdLst>
                  <a:gd name="connsiteX0" fmla="*/ 78373 w 344564"/>
                  <a:gd name="connsiteY0" fmla="*/ 156745 h 156745"/>
                  <a:gd name="connsiteX1" fmla="*/ 266192 w 344564"/>
                  <a:gd name="connsiteY1" fmla="*/ 156745 h 156745"/>
                  <a:gd name="connsiteX2" fmla="*/ 344565 w 344564"/>
                  <a:gd name="connsiteY2" fmla="*/ 78373 h 156745"/>
                  <a:gd name="connsiteX3" fmla="*/ 344565 w 344564"/>
                  <a:gd name="connsiteY3" fmla="*/ 78373 h 156745"/>
                  <a:gd name="connsiteX4" fmla="*/ 266192 w 344564"/>
                  <a:gd name="connsiteY4" fmla="*/ 0 h 156745"/>
                  <a:gd name="connsiteX5" fmla="*/ 78373 w 344564"/>
                  <a:gd name="connsiteY5" fmla="*/ 0 h 156745"/>
                  <a:gd name="connsiteX6" fmla="*/ 0 w 344564"/>
                  <a:gd name="connsiteY6" fmla="*/ 78373 h 156745"/>
                  <a:gd name="connsiteX7" fmla="*/ 0 w 344564"/>
                  <a:gd name="connsiteY7" fmla="*/ 78373 h 156745"/>
                  <a:gd name="connsiteX8" fmla="*/ 78373 w 344564"/>
                  <a:gd name="connsiteY8" fmla="*/ 156745 h 1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564" h="156745">
                    <a:moveTo>
                      <a:pt x="78373" y="156745"/>
                    </a:moveTo>
                    <a:lnTo>
                      <a:pt x="266192" y="156745"/>
                    </a:lnTo>
                    <a:cubicBezTo>
                      <a:pt x="309366" y="156745"/>
                      <a:pt x="344565" y="121546"/>
                      <a:pt x="344565" y="78373"/>
                    </a:cubicBezTo>
                    <a:lnTo>
                      <a:pt x="344565" y="78373"/>
                    </a:lnTo>
                    <a:cubicBezTo>
                      <a:pt x="344565" y="35199"/>
                      <a:pt x="309366" y="0"/>
                      <a:pt x="266192" y="0"/>
                    </a:cubicBezTo>
                    <a:lnTo>
                      <a:pt x="78373" y="0"/>
                    </a:lnTo>
                    <a:cubicBezTo>
                      <a:pt x="35199" y="0"/>
                      <a:pt x="0" y="35199"/>
                      <a:pt x="0" y="78373"/>
                    </a:cubicBezTo>
                    <a:lnTo>
                      <a:pt x="0" y="78373"/>
                    </a:lnTo>
                    <a:cubicBezTo>
                      <a:pt x="0" y="121546"/>
                      <a:pt x="35199" y="156745"/>
                      <a:pt x="78373" y="1567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316A1AC-A2A8-4890-874E-7C9C42364E99}"/>
                  </a:ext>
                </a:extLst>
              </p:cNvPr>
              <p:cNvSpPr/>
              <p:nvPr/>
            </p:nvSpPr>
            <p:spPr>
              <a:xfrm>
                <a:off x="9378168" y="1151132"/>
                <a:ext cx="997974" cy="1517679"/>
              </a:xfrm>
              <a:custGeom>
                <a:avLst/>
                <a:gdLst>
                  <a:gd name="connsiteX0" fmla="*/ 24559 w 997974"/>
                  <a:gd name="connsiteY0" fmla="*/ 1194565 h 1517679"/>
                  <a:gd name="connsiteX1" fmla="*/ 39134 w 997974"/>
                  <a:gd name="connsiteY1" fmla="*/ 1178065 h 1517679"/>
                  <a:gd name="connsiteX2" fmla="*/ 57833 w 997974"/>
                  <a:gd name="connsiteY2" fmla="*/ 1154691 h 1517679"/>
                  <a:gd name="connsiteX3" fmla="*/ 117231 w 997974"/>
                  <a:gd name="connsiteY3" fmla="*/ 1431608 h 1517679"/>
                  <a:gd name="connsiteX4" fmla="*/ 77083 w 997974"/>
                  <a:gd name="connsiteY4" fmla="*/ 1454432 h 1517679"/>
                  <a:gd name="connsiteX5" fmla="*/ 95232 w 997974"/>
                  <a:gd name="connsiteY5" fmla="*/ 1517680 h 1517679"/>
                  <a:gd name="connsiteX6" fmla="*/ 250602 w 997974"/>
                  <a:gd name="connsiteY6" fmla="*/ 1517680 h 1517679"/>
                  <a:gd name="connsiteX7" fmla="*/ 498920 w 997974"/>
                  <a:gd name="connsiteY7" fmla="*/ 1517680 h 1517679"/>
                  <a:gd name="connsiteX8" fmla="*/ 747238 w 997974"/>
                  <a:gd name="connsiteY8" fmla="*/ 1517680 h 1517679"/>
                  <a:gd name="connsiteX9" fmla="*/ 902608 w 997974"/>
                  <a:gd name="connsiteY9" fmla="*/ 1517680 h 1517679"/>
                  <a:gd name="connsiteX10" fmla="*/ 920757 w 997974"/>
                  <a:gd name="connsiteY10" fmla="*/ 1454432 h 1517679"/>
                  <a:gd name="connsiteX11" fmla="*/ 880609 w 997974"/>
                  <a:gd name="connsiteY11" fmla="*/ 1431608 h 1517679"/>
                  <a:gd name="connsiteX12" fmla="*/ 940007 w 997974"/>
                  <a:gd name="connsiteY12" fmla="*/ 1154691 h 1517679"/>
                  <a:gd name="connsiteX13" fmla="*/ 958706 w 997974"/>
                  <a:gd name="connsiteY13" fmla="*/ 1178065 h 1517679"/>
                  <a:gd name="connsiteX14" fmla="*/ 973281 w 997974"/>
                  <a:gd name="connsiteY14" fmla="*/ 1194565 h 1517679"/>
                  <a:gd name="connsiteX15" fmla="*/ 706539 w 997974"/>
                  <a:gd name="connsiteY15" fmla="*/ 0 h 1517679"/>
                  <a:gd name="connsiteX16" fmla="*/ 638616 w 997974"/>
                  <a:gd name="connsiteY16" fmla="*/ 22274 h 1517679"/>
                  <a:gd name="connsiteX17" fmla="*/ 638616 w 997974"/>
                  <a:gd name="connsiteY17" fmla="*/ 22274 h 1517679"/>
                  <a:gd name="connsiteX18" fmla="*/ 359499 w 997974"/>
                  <a:gd name="connsiteY18" fmla="*/ 22274 h 1517679"/>
                  <a:gd name="connsiteX19" fmla="*/ 359499 w 997974"/>
                  <a:gd name="connsiteY19" fmla="*/ 22274 h 1517679"/>
                  <a:gd name="connsiteX20" fmla="*/ 291851 w 997974"/>
                  <a:gd name="connsiteY20" fmla="*/ 0 h 1517679"/>
                  <a:gd name="connsiteX21" fmla="*/ 24559 w 997974"/>
                  <a:gd name="connsiteY21" fmla="*/ 1194565 h 1517679"/>
                  <a:gd name="connsiteX22" fmla="*/ 241253 w 997974"/>
                  <a:gd name="connsiteY22" fmla="*/ 672630 h 1517679"/>
                  <a:gd name="connsiteX23" fmla="*/ 499470 w 997974"/>
                  <a:gd name="connsiteY23" fmla="*/ 414413 h 1517679"/>
                  <a:gd name="connsiteX24" fmla="*/ 757687 w 997974"/>
                  <a:gd name="connsiteY24" fmla="*/ 672630 h 1517679"/>
                  <a:gd name="connsiteX25" fmla="*/ 499470 w 997974"/>
                  <a:gd name="connsiteY25" fmla="*/ 930847 h 1517679"/>
                  <a:gd name="connsiteX26" fmla="*/ 241253 w 997974"/>
                  <a:gd name="connsiteY26" fmla="*/ 672630 h 1517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97974" h="1517679">
                    <a:moveTo>
                      <a:pt x="24559" y="1194565"/>
                    </a:moveTo>
                    <a:lnTo>
                      <a:pt x="39134" y="1178065"/>
                    </a:lnTo>
                    <a:lnTo>
                      <a:pt x="57833" y="1154691"/>
                    </a:lnTo>
                    <a:lnTo>
                      <a:pt x="117231" y="1431608"/>
                    </a:lnTo>
                    <a:cubicBezTo>
                      <a:pt x="102107" y="1438207"/>
                      <a:pt x="88907" y="1445907"/>
                      <a:pt x="77083" y="1454432"/>
                    </a:cubicBezTo>
                    <a:cubicBezTo>
                      <a:pt x="87807" y="1494856"/>
                      <a:pt x="95232" y="1517680"/>
                      <a:pt x="95232" y="1517680"/>
                    </a:cubicBezTo>
                    <a:lnTo>
                      <a:pt x="250602" y="1517680"/>
                    </a:lnTo>
                    <a:lnTo>
                      <a:pt x="498920" y="1517680"/>
                    </a:lnTo>
                    <a:lnTo>
                      <a:pt x="747238" y="1517680"/>
                    </a:lnTo>
                    <a:lnTo>
                      <a:pt x="902608" y="1517680"/>
                    </a:lnTo>
                    <a:cubicBezTo>
                      <a:pt x="902608" y="1517680"/>
                      <a:pt x="910033" y="1494856"/>
                      <a:pt x="920757" y="1454432"/>
                    </a:cubicBezTo>
                    <a:cubicBezTo>
                      <a:pt x="908933" y="1446182"/>
                      <a:pt x="895733" y="1438482"/>
                      <a:pt x="880609" y="1431608"/>
                    </a:cubicBezTo>
                    <a:lnTo>
                      <a:pt x="940007" y="1154691"/>
                    </a:lnTo>
                    <a:lnTo>
                      <a:pt x="958706" y="1178065"/>
                    </a:lnTo>
                    <a:lnTo>
                      <a:pt x="973281" y="1194565"/>
                    </a:lnTo>
                    <a:cubicBezTo>
                      <a:pt x="1021954" y="864299"/>
                      <a:pt x="1028279" y="351715"/>
                      <a:pt x="706539" y="0"/>
                    </a:cubicBezTo>
                    <a:lnTo>
                      <a:pt x="638616" y="22274"/>
                    </a:lnTo>
                    <a:lnTo>
                      <a:pt x="638616" y="22274"/>
                    </a:lnTo>
                    <a:lnTo>
                      <a:pt x="359499" y="22274"/>
                    </a:lnTo>
                    <a:lnTo>
                      <a:pt x="359499" y="22274"/>
                    </a:lnTo>
                    <a:lnTo>
                      <a:pt x="291851" y="0"/>
                    </a:lnTo>
                    <a:cubicBezTo>
                      <a:pt x="-30439" y="351715"/>
                      <a:pt x="-23840" y="864299"/>
                      <a:pt x="24559" y="1194565"/>
                    </a:cubicBezTo>
                    <a:close/>
                    <a:moveTo>
                      <a:pt x="241253" y="672630"/>
                    </a:moveTo>
                    <a:cubicBezTo>
                      <a:pt x="241253" y="529909"/>
                      <a:pt x="356749" y="414413"/>
                      <a:pt x="499470" y="414413"/>
                    </a:cubicBezTo>
                    <a:cubicBezTo>
                      <a:pt x="642191" y="414413"/>
                      <a:pt x="757687" y="529909"/>
                      <a:pt x="757687" y="672630"/>
                    </a:cubicBezTo>
                    <a:cubicBezTo>
                      <a:pt x="757687" y="815351"/>
                      <a:pt x="642191" y="930847"/>
                      <a:pt x="499470" y="930847"/>
                    </a:cubicBezTo>
                    <a:cubicBezTo>
                      <a:pt x="356749" y="930847"/>
                      <a:pt x="241253" y="815076"/>
                      <a:pt x="241253" y="672630"/>
                    </a:cubicBezTo>
                    <a:close/>
                  </a:path>
                </a:pathLst>
              </a:custGeom>
              <a:solidFill>
                <a:srgbClr val="DCD7D8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3626188-1C83-489B-B570-2D674F2F2545}"/>
                  </a:ext>
                </a:extLst>
              </p:cNvPr>
              <p:cNvSpPr/>
              <p:nvPr/>
            </p:nvSpPr>
            <p:spPr>
              <a:xfrm>
                <a:off x="10014034" y="2682561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524CCEA-2A52-472C-8AB0-73D06FA2ADDC}"/>
                  </a:ext>
                </a:extLst>
              </p:cNvPr>
              <p:cNvSpPr/>
              <p:nvPr/>
            </p:nvSpPr>
            <p:spPr>
              <a:xfrm>
                <a:off x="9491000" y="2682561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7050FA3-9E4B-4364-8B96-B1F240BAC088}"/>
                  </a:ext>
                </a:extLst>
              </p:cNvPr>
              <p:cNvSpPr/>
              <p:nvPr/>
            </p:nvSpPr>
            <p:spPr>
              <a:xfrm>
                <a:off x="9642520" y="2682561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86F282D-F7D4-4C51-BE00-01EAD5F847D7}"/>
                  </a:ext>
                </a:extLst>
              </p:cNvPr>
              <p:cNvSpPr/>
              <p:nvPr/>
            </p:nvSpPr>
            <p:spPr>
              <a:xfrm>
                <a:off x="10014034" y="2686686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8026A96-0A69-47B9-932D-CB4185BD87EC}"/>
                  </a:ext>
                </a:extLst>
              </p:cNvPr>
              <p:cNvSpPr/>
              <p:nvPr/>
            </p:nvSpPr>
            <p:spPr>
              <a:xfrm>
                <a:off x="9491000" y="2686686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434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AD8A174-82B3-44A3-ACD0-E7F6746608D3}"/>
                  </a:ext>
                </a:extLst>
              </p:cNvPr>
              <p:cNvSpPr/>
              <p:nvPr/>
            </p:nvSpPr>
            <p:spPr>
              <a:xfrm>
                <a:off x="9642520" y="2686686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7EAD5FC-7FBE-4F21-BFFD-81867FB1B484}"/>
                  </a:ext>
                </a:extLst>
              </p:cNvPr>
              <p:cNvSpPr/>
              <p:nvPr/>
            </p:nvSpPr>
            <p:spPr>
              <a:xfrm>
                <a:off x="10344060" y="2210675"/>
                <a:ext cx="278464" cy="755677"/>
              </a:xfrm>
              <a:custGeom>
                <a:avLst/>
                <a:gdLst>
                  <a:gd name="connsiteX0" fmla="*/ 42313 w 278464"/>
                  <a:gd name="connsiteY0" fmla="*/ 559883 h 755677"/>
                  <a:gd name="connsiteX1" fmla="*/ 90712 w 278464"/>
                  <a:gd name="connsiteY1" fmla="*/ 227968 h 755677"/>
                  <a:gd name="connsiteX2" fmla="*/ 72287 w 278464"/>
                  <a:gd name="connsiteY2" fmla="*/ 207069 h 755677"/>
                  <a:gd name="connsiteX3" fmla="*/ 139110 w 278464"/>
                  <a:gd name="connsiteY3" fmla="*/ 0 h 755677"/>
                  <a:gd name="connsiteX4" fmla="*/ 236182 w 278464"/>
                  <a:gd name="connsiteY4" fmla="*/ 327240 h 755677"/>
                  <a:gd name="connsiteX5" fmla="*/ 179534 w 278464"/>
                  <a:gd name="connsiteY5" fmla="*/ 327240 h 755677"/>
                  <a:gd name="connsiteX6" fmla="*/ 161934 w 278464"/>
                  <a:gd name="connsiteY6" fmla="*/ 344840 h 755677"/>
                  <a:gd name="connsiteX7" fmla="*/ 179534 w 278464"/>
                  <a:gd name="connsiteY7" fmla="*/ 362439 h 755677"/>
                  <a:gd name="connsiteX8" fmla="*/ 243882 w 278464"/>
                  <a:gd name="connsiteY8" fmla="*/ 362439 h 755677"/>
                  <a:gd name="connsiteX9" fmla="*/ 255432 w 278464"/>
                  <a:gd name="connsiteY9" fmla="*/ 422663 h 755677"/>
                  <a:gd name="connsiteX10" fmla="*/ 198233 w 278464"/>
                  <a:gd name="connsiteY10" fmla="*/ 422663 h 755677"/>
                  <a:gd name="connsiteX11" fmla="*/ 180634 w 278464"/>
                  <a:gd name="connsiteY11" fmla="*/ 440262 h 755677"/>
                  <a:gd name="connsiteX12" fmla="*/ 198233 w 278464"/>
                  <a:gd name="connsiteY12" fmla="*/ 457861 h 755677"/>
                  <a:gd name="connsiteX13" fmla="*/ 261207 w 278464"/>
                  <a:gd name="connsiteY13" fmla="*/ 457861 h 755677"/>
                  <a:gd name="connsiteX14" fmla="*/ 268356 w 278464"/>
                  <a:gd name="connsiteY14" fmla="*/ 509560 h 755677"/>
                  <a:gd name="connsiteX15" fmla="*/ 216383 w 278464"/>
                  <a:gd name="connsiteY15" fmla="*/ 509560 h 755677"/>
                  <a:gd name="connsiteX16" fmla="*/ 198783 w 278464"/>
                  <a:gd name="connsiteY16" fmla="*/ 527159 h 755677"/>
                  <a:gd name="connsiteX17" fmla="*/ 216383 w 278464"/>
                  <a:gd name="connsiteY17" fmla="*/ 544759 h 755677"/>
                  <a:gd name="connsiteX18" fmla="*/ 272206 w 278464"/>
                  <a:gd name="connsiteY18" fmla="*/ 544759 h 755677"/>
                  <a:gd name="connsiteX19" fmla="*/ 273856 w 278464"/>
                  <a:gd name="connsiteY19" fmla="*/ 755677 h 755677"/>
                  <a:gd name="connsiteX20" fmla="*/ 4639 w 278464"/>
                  <a:gd name="connsiteY20" fmla="*/ 755677 h 755677"/>
                  <a:gd name="connsiteX21" fmla="*/ 16464 w 278464"/>
                  <a:gd name="connsiteY21" fmla="*/ 463911 h 755677"/>
                  <a:gd name="connsiteX22" fmla="*/ 42313 w 278464"/>
                  <a:gd name="connsiteY22" fmla="*/ 559883 h 7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464" h="755677">
                    <a:moveTo>
                      <a:pt x="42313" y="559883"/>
                    </a:moveTo>
                    <a:lnTo>
                      <a:pt x="90712" y="227968"/>
                    </a:lnTo>
                    <a:lnTo>
                      <a:pt x="72287" y="207069"/>
                    </a:lnTo>
                    <a:cubicBezTo>
                      <a:pt x="106111" y="84697"/>
                      <a:pt x="139110" y="0"/>
                      <a:pt x="139110" y="0"/>
                    </a:cubicBezTo>
                    <a:cubicBezTo>
                      <a:pt x="139110" y="0"/>
                      <a:pt x="195208" y="143821"/>
                      <a:pt x="236182" y="327240"/>
                    </a:cubicBezTo>
                    <a:lnTo>
                      <a:pt x="179534" y="327240"/>
                    </a:lnTo>
                    <a:cubicBezTo>
                      <a:pt x="169909" y="327240"/>
                      <a:pt x="161934" y="335215"/>
                      <a:pt x="161934" y="344840"/>
                    </a:cubicBezTo>
                    <a:cubicBezTo>
                      <a:pt x="161934" y="354464"/>
                      <a:pt x="169909" y="362439"/>
                      <a:pt x="179534" y="362439"/>
                    </a:cubicBezTo>
                    <a:lnTo>
                      <a:pt x="243882" y="362439"/>
                    </a:lnTo>
                    <a:cubicBezTo>
                      <a:pt x="248007" y="382239"/>
                      <a:pt x="251857" y="402313"/>
                      <a:pt x="255432" y="422663"/>
                    </a:cubicBezTo>
                    <a:lnTo>
                      <a:pt x="198233" y="422663"/>
                    </a:lnTo>
                    <a:cubicBezTo>
                      <a:pt x="188609" y="422663"/>
                      <a:pt x="180634" y="430637"/>
                      <a:pt x="180634" y="440262"/>
                    </a:cubicBezTo>
                    <a:cubicBezTo>
                      <a:pt x="180634" y="449887"/>
                      <a:pt x="188609" y="457861"/>
                      <a:pt x="198233" y="457861"/>
                    </a:cubicBezTo>
                    <a:lnTo>
                      <a:pt x="261207" y="457861"/>
                    </a:lnTo>
                    <a:cubicBezTo>
                      <a:pt x="263956" y="474911"/>
                      <a:pt x="266156" y="492235"/>
                      <a:pt x="268356" y="509560"/>
                    </a:cubicBezTo>
                    <a:lnTo>
                      <a:pt x="216383" y="509560"/>
                    </a:lnTo>
                    <a:cubicBezTo>
                      <a:pt x="206758" y="509560"/>
                      <a:pt x="198783" y="517535"/>
                      <a:pt x="198783" y="527159"/>
                    </a:cubicBezTo>
                    <a:cubicBezTo>
                      <a:pt x="198783" y="536784"/>
                      <a:pt x="206758" y="544759"/>
                      <a:pt x="216383" y="544759"/>
                    </a:cubicBezTo>
                    <a:lnTo>
                      <a:pt x="272206" y="544759"/>
                    </a:lnTo>
                    <a:cubicBezTo>
                      <a:pt x="279356" y="616532"/>
                      <a:pt x="281006" y="688580"/>
                      <a:pt x="273856" y="755677"/>
                    </a:cubicBezTo>
                    <a:lnTo>
                      <a:pt x="4639" y="755677"/>
                    </a:lnTo>
                    <a:cubicBezTo>
                      <a:pt x="-5261" y="663280"/>
                      <a:pt x="1614" y="561808"/>
                      <a:pt x="16464" y="463911"/>
                    </a:cubicBezTo>
                    <a:cubicBezTo>
                      <a:pt x="42863" y="513685"/>
                      <a:pt x="42313" y="559883"/>
                      <a:pt x="42313" y="559883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85" name="Graphic 2">
                <a:extLst>
                  <a:ext uri="{FF2B5EF4-FFF2-40B4-BE49-F238E27FC236}">
                    <a16:creationId xmlns:a16="http://schemas.microsoft.com/office/drawing/2014/main" id="{DDD0256A-BB53-4ED3-B7DD-F59EF8EF3A2E}"/>
                  </a:ext>
                </a:extLst>
              </p:cNvPr>
              <p:cNvGrpSpPr/>
              <p:nvPr/>
            </p:nvGrpSpPr>
            <p:grpSpPr>
              <a:xfrm>
                <a:off x="10259602" y="2301147"/>
                <a:ext cx="183969" cy="469686"/>
                <a:chOff x="10259602" y="2301147"/>
                <a:chExt cx="183969" cy="469686"/>
              </a:xfrm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99C63A9-CA59-4998-BBD7-6BCFB43DDF9F}"/>
                    </a:ext>
                  </a:extLst>
                </p:cNvPr>
                <p:cNvSpPr/>
                <p:nvPr/>
              </p:nvSpPr>
              <p:spPr>
                <a:xfrm>
                  <a:off x="10268401" y="2301147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2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2681D88-5D12-4F60-BC13-A64806ED6A53}"/>
                    </a:ext>
                  </a:extLst>
                </p:cNvPr>
                <p:cNvSpPr/>
                <p:nvPr/>
              </p:nvSpPr>
              <p:spPr>
                <a:xfrm>
                  <a:off x="10386373" y="2724910"/>
                  <a:ext cx="9225" cy="45648"/>
                </a:xfrm>
                <a:custGeom>
                  <a:avLst/>
                  <a:gdLst>
                    <a:gd name="connsiteX0" fmla="*/ 8525 w 9225"/>
                    <a:gd name="connsiteY0" fmla="*/ 40974 h 45648"/>
                    <a:gd name="connsiteX1" fmla="*/ 0 w 9225"/>
                    <a:gd name="connsiteY1" fmla="*/ 45649 h 45648"/>
                    <a:gd name="connsiteX2" fmla="*/ 825 w 9225"/>
                    <a:gd name="connsiteY2" fmla="*/ 0 h 45648"/>
                    <a:gd name="connsiteX3" fmla="*/ 8525 w 9225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25" h="45648">
                      <a:moveTo>
                        <a:pt x="8525" y="40974"/>
                      </a:moveTo>
                      <a:lnTo>
                        <a:pt x="0" y="45649"/>
                      </a:lnTo>
                      <a:lnTo>
                        <a:pt x="825" y="0"/>
                      </a:lnTo>
                      <a:cubicBezTo>
                        <a:pt x="825" y="275"/>
                        <a:pt x="12100" y="9350"/>
                        <a:pt x="8525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61E8EDE-7931-4961-8BF8-E90ABFADDC3A}"/>
                    </a:ext>
                  </a:extLst>
                </p:cNvPr>
                <p:cNvSpPr/>
                <p:nvPr/>
              </p:nvSpPr>
              <p:spPr>
                <a:xfrm>
                  <a:off x="10319000" y="2301147"/>
                  <a:ext cx="8799" cy="25574"/>
                </a:xfrm>
                <a:custGeom>
                  <a:avLst/>
                  <a:gdLst>
                    <a:gd name="connsiteX0" fmla="*/ 8800 w 8799"/>
                    <a:gd name="connsiteY0" fmla="*/ 0 h 25574"/>
                    <a:gd name="connsiteX1" fmla="*/ 0 w 8799"/>
                    <a:gd name="connsiteY1" fmla="*/ 4675 h 25574"/>
                    <a:gd name="connsiteX2" fmla="*/ 5500 w 8799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9" h="25574">
                      <a:moveTo>
                        <a:pt x="8800" y="0"/>
                      </a:moveTo>
                      <a:lnTo>
                        <a:pt x="0" y="4675"/>
                      </a:lnTo>
                      <a:lnTo>
                        <a:pt x="5500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01D6DB7D-1F64-44B7-A95B-05BBAB508551}"/>
                    </a:ext>
                  </a:extLst>
                </p:cNvPr>
                <p:cNvSpPr/>
                <p:nvPr/>
              </p:nvSpPr>
              <p:spPr>
                <a:xfrm>
                  <a:off x="10259602" y="2305822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3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199342C-7566-4BA5-965F-4707D3BDA42F}"/>
                  </a:ext>
                </a:extLst>
              </p:cNvPr>
              <p:cNvSpPr/>
              <p:nvPr/>
            </p:nvSpPr>
            <p:spPr>
              <a:xfrm>
                <a:off x="10505719" y="2535715"/>
                <a:ext cx="159770" cy="35198"/>
              </a:xfrm>
              <a:custGeom>
                <a:avLst/>
                <a:gdLst>
                  <a:gd name="connsiteX0" fmla="*/ 17874 w 159770"/>
                  <a:gd name="connsiteY0" fmla="*/ 0 h 35198"/>
                  <a:gd name="connsiteX1" fmla="*/ 74523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1948 w 159770"/>
                  <a:gd name="connsiteY5" fmla="*/ 35199 h 35198"/>
                  <a:gd name="connsiteX6" fmla="*/ 17599 w 159770"/>
                  <a:gd name="connsiteY6" fmla="*/ 35199 h 35198"/>
                  <a:gd name="connsiteX7" fmla="*/ 0 w 159770"/>
                  <a:gd name="connsiteY7" fmla="*/ 17599 h 35198"/>
                  <a:gd name="connsiteX8" fmla="*/ 17874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BB33909-3ECE-4ADA-B393-04FF6093AB9A}"/>
                  </a:ext>
                </a:extLst>
              </p:cNvPr>
              <p:cNvSpPr/>
              <p:nvPr/>
            </p:nvSpPr>
            <p:spPr>
              <a:xfrm>
                <a:off x="10505719" y="2538190"/>
                <a:ext cx="159770" cy="35199"/>
              </a:xfrm>
              <a:custGeom>
                <a:avLst/>
                <a:gdLst>
                  <a:gd name="connsiteX0" fmla="*/ 17874 w 159770"/>
                  <a:gd name="connsiteY0" fmla="*/ 0 h 35199"/>
                  <a:gd name="connsiteX1" fmla="*/ 74523 w 159770"/>
                  <a:gd name="connsiteY1" fmla="*/ 0 h 35199"/>
                  <a:gd name="connsiteX2" fmla="*/ 142171 w 159770"/>
                  <a:gd name="connsiteY2" fmla="*/ 0 h 35199"/>
                  <a:gd name="connsiteX3" fmla="*/ 159770 w 159770"/>
                  <a:gd name="connsiteY3" fmla="*/ 17600 h 35199"/>
                  <a:gd name="connsiteX4" fmla="*/ 142171 w 159770"/>
                  <a:gd name="connsiteY4" fmla="*/ 35199 h 35199"/>
                  <a:gd name="connsiteX5" fmla="*/ 81948 w 159770"/>
                  <a:gd name="connsiteY5" fmla="*/ 35199 h 35199"/>
                  <a:gd name="connsiteX6" fmla="*/ 17599 w 159770"/>
                  <a:gd name="connsiteY6" fmla="*/ 35199 h 35199"/>
                  <a:gd name="connsiteX7" fmla="*/ 0 w 159770"/>
                  <a:gd name="connsiteY7" fmla="*/ 17600 h 35199"/>
                  <a:gd name="connsiteX8" fmla="*/ 17874 w 159770"/>
                  <a:gd name="connsiteY8" fmla="*/ 0 h 3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9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600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600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65FD931-B166-4127-88CD-9EC6B83FD8CD}"/>
                  </a:ext>
                </a:extLst>
              </p:cNvPr>
              <p:cNvSpPr/>
              <p:nvPr/>
            </p:nvSpPr>
            <p:spPr>
              <a:xfrm>
                <a:off x="10524969" y="26314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2A51778-0918-4CF4-B56F-C02F750FDDD6}"/>
                  </a:ext>
                </a:extLst>
              </p:cNvPr>
              <p:cNvSpPr/>
              <p:nvPr/>
            </p:nvSpPr>
            <p:spPr>
              <a:xfrm>
                <a:off x="10524969" y="26336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3F47663-B481-47D3-8FA9-61F06356A627}"/>
                  </a:ext>
                </a:extLst>
              </p:cNvPr>
              <p:cNvSpPr/>
              <p:nvPr/>
            </p:nvSpPr>
            <p:spPr>
              <a:xfrm>
                <a:off x="10542843" y="271776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908E439-CD20-4F48-B055-0B62E618CD74}"/>
                  </a:ext>
                </a:extLst>
              </p:cNvPr>
              <p:cNvSpPr/>
              <p:nvPr/>
            </p:nvSpPr>
            <p:spPr>
              <a:xfrm>
                <a:off x="10542843" y="272051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BD0E348-5646-43C0-B5F0-A2EEDB08E969}"/>
                  </a:ext>
                </a:extLst>
              </p:cNvPr>
              <p:cNvSpPr/>
              <p:nvPr/>
            </p:nvSpPr>
            <p:spPr>
              <a:xfrm>
                <a:off x="10354199" y="3007327"/>
                <a:ext cx="258217" cy="194419"/>
              </a:xfrm>
              <a:custGeom>
                <a:avLst/>
                <a:gdLst>
                  <a:gd name="connsiteX0" fmla="*/ 176270 w 258217"/>
                  <a:gd name="connsiteY0" fmla="*/ 194419 h 194419"/>
                  <a:gd name="connsiteX1" fmla="*/ 129246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6270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6270" y="194419"/>
                    </a:moveTo>
                    <a:lnTo>
                      <a:pt x="129246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568" y="75348"/>
                      <a:pt x="219993" y="142721"/>
                      <a:pt x="176270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1006700-0509-4A9A-91C1-AAC33BBB913A}"/>
                  </a:ext>
                </a:extLst>
              </p:cNvPr>
              <p:cNvSpPr/>
              <p:nvPr/>
            </p:nvSpPr>
            <p:spPr>
              <a:xfrm>
                <a:off x="9132610" y="2211225"/>
                <a:ext cx="278331" cy="755952"/>
              </a:xfrm>
              <a:custGeom>
                <a:avLst/>
                <a:gdLst>
                  <a:gd name="connsiteX0" fmla="*/ 83398 w 278331"/>
                  <a:gd name="connsiteY0" fmla="*/ 531284 h 755952"/>
                  <a:gd name="connsiteX1" fmla="*/ 65798 w 278331"/>
                  <a:gd name="connsiteY1" fmla="*/ 513685 h 755952"/>
                  <a:gd name="connsiteX2" fmla="*/ 9700 w 278331"/>
                  <a:gd name="connsiteY2" fmla="*/ 513685 h 755952"/>
                  <a:gd name="connsiteX3" fmla="*/ 16850 w 278331"/>
                  <a:gd name="connsiteY3" fmla="*/ 461986 h 755952"/>
                  <a:gd name="connsiteX4" fmla="*/ 83948 w 278331"/>
                  <a:gd name="connsiteY4" fmla="*/ 461986 h 755952"/>
                  <a:gd name="connsiteX5" fmla="*/ 101547 w 278331"/>
                  <a:gd name="connsiteY5" fmla="*/ 444387 h 755952"/>
                  <a:gd name="connsiteX6" fmla="*/ 83948 w 278331"/>
                  <a:gd name="connsiteY6" fmla="*/ 426787 h 755952"/>
                  <a:gd name="connsiteX7" fmla="*/ 22349 w 278331"/>
                  <a:gd name="connsiteY7" fmla="*/ 426787 h 755952"/>
                  <a:gd name="connsiteX8" fmla="*/ 33624 w 278331"/>
                  <a:gd name="connsiteY8" fmla="*/ 366564 h 755952"/>
                  <a:gd name="connsiteX9" fmla="*/ 102372 w 278331"/>
                  <a:gd name="connsiteY9" fmla="*/ 366564 h 755952"/>
                  <a:gd name="connsiteX10" fmla="*/ 119972 w 278331"/>
                  <a:gd name="connsiteY10" fmla="*/ 348965 h 755952"/>
                  <a:gd name="connsiteX11" fmla="*/ 102372 w 278331"/>
                  <a:gd name="connsiteY11" fmla="*/ 331365 h 755952"/>
                  <a:gd name="connsiteX12" fmla="*/ 41324 w 278331"/>
                  <a:gd name="connsiteY12" fmla="*/ 331365 h 755952"/>
                  <a:gd name="connsiteX13" fmla="*/ 139221 w 278331"/>
                  <a:gd name="connsiteY13" fmla="*/ 0 h 755952"/>
                  <a:gd name="connsiteX14" fmla="*/ 206044 w 278331"/>
                  <a:gd name="connsiteY14" fmla="*/ 207069 h 755952"/>
                  <a:gd name="connsiteX15" fmla="*/ 187619 w 278331"/>
                  <a:gd name="connsiteY15" fmla="*/ 227968 h 755952"/>
                  <a:gd name="connsiteX16" fmla="*/ 236018 w 278331"/>
                  <a:gd name="connsiteY16" fmla="*/ 559883 h 755952"/>
                  <a:gd name="connsiteX17" fmla="*/ 261867 w 278331"/>
                  <a:gd name="connsiteY17" fmla="*/ 464186 h 755952"/>
                  <a:gd name="connsiteX18" fmla="*/ 273692 w 278331"/>
                  <a:gd name="connsiteY18" fmla="*/ 755953 h 755952"/>
                  <a:gd name="connsiteX19" fmla="*/ 4750 w 278331"/>
                  <a:gd name="connsiteY19" fmla="*/ 755953 h 755952"/>
                  <a:gd name="connsiteX20" fmla="*/ 5850 w 278331"/>
                  <a:gd name="connsiteY20" fmla="*/ 548884 h 755952"/>
                  <a:gd name="connsiteX21" fmla="*/ 65798 w 278331"/>
                  <a:gd name="connsiteY21" fmla="*/ 548884 h 755952"/>
                  <a:gd name="connsiteX22" fmla="*/ 83398 w 278331"/>
                  <a:gd name="connsiteY22" fmla="*/ 531284 h 75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331" h="755952">
                    <a:moveTo>
                      <a:pt x="83398" y="531284"/>
                    </a:moveTo>
                    <a:cubicBezTo>
                      <a:pt x="83398" y="521659"/>
                      <a:pt x="75423" y="513685"/>
                      <a:pt x="65798" y="513685"/>
                    </a:cubicBezTo>
                    <a:lnTo>
                      <a:pt x="9700" y="513685"/>
                    </a:lnTo>
                    <a:cubicBezTo>
                      <a:pt x="11900" y="496360"/>
                      <a:pt x="14100" y="479036"/>
                      <a:pt x="16850" y="461986"/>
                    </a:cubicBezTo>
                    <a:lnTo>
                      <a:pt x="83948" y="461986"/>
                    </a:lnTo>
                    <a:cubicBezTo>
                      <a:pt x="93572" y="461986"/>
                      <a:pt x="101547" y="454011"/>
                      <a:pt x="101547" y="444387"/>
                    </a:cubicBezTo>
                    <a:cubicBezTo>
                      <a:pt x="101547" y="434762"/>
                      <a:pt x="93572" y="426787"/>
                      <a:pt x="83948" y="426787"/>
                    </a:cubicBezTo>
                    <a:lnTo>
                      <a:pt x="22349" y="426787"/>
                    </a:lnTo>
                    <a:cubicBezTo>
                      <a:pt x="25924" y="406438"/>
                      <a:pt x="29774" y="386364"/>
                      <a:pt x="33624" y="366564"/>
                    </a:cubicBezTo>
                    <a:lnTo>
                      <a:pt x="102372" y="366564"/>
                    </a:lnTo>
                    <a:cubicBezTo>
                      <a:pt x="111997" y="366564"/>
                      <a:pt x="119972" y="358589"/>
                      <a:pt x="119972" y="348965"/>
                    </a:cubicBezTo>
                    <a:cubicBezTo>
                      <a:pt x="119972" y="339340"/>
                      <a:pt x="111997" y="331365"/>
                      <a:pt x="102372" y="331365"/>
                    </a:cubicBezTo>
                    <a:lnTo>
                      <a:pt x="41324" y="331365"/>
                    </a:lnTo>
                    <a:cubicBezTo>
                      <a:pt x="82298" y="146021"/>
                      <a:pt x="139221" y="0"/>
                      <a:pt x="139221" y="0"/>
                    </a:cubicBezTo>
                    <a:cubicBezTo>
                      <a:pt x="139221" y="0"/>
                      <a:pt x="172220" y="84697"/>
                      <a:pt x="206044" y="207069"/>
                    </a:cubicBezTo>
                    <a:lnTo>
                      <a:pt x="187619" y="227968"/>
                    </a:lnTo>
                    <a:lnTo>
                      <a:pt x="236018" y="559883"/>
                    </a:lnTo>
                    <a:cubicBezTo>
                      <a:pt x="236018" y="559883"/>
                      <a:pt x="235468" y="513685"/>
                      <a:pt x="261867" y="464186"/>
                    </a:cubicBezTo>
                    <a:cubicBezTo>
                      <a:pt x="276717" y="562083"/>
                      <a:pt x="283592" y="663555"/>
                      <a:pt x="273692" y="755953"/>
                    </a:cubicBezTo>
                    <a:lnTo>
                      <a:pt x="4750" y="755953"/>
                    </a:lnTo>
                    <a:cubicBezTo>
                      <a:pt x="-2400" y="689679"/>
                      <a:pt x="-1025" y="619282"/>
                      <a:pt x="5850" y="548884"/>
                    </a:cubicBezTo>
                    <a:lnTo>
                      <a:pt x="65798" y="548884"/>
                    </a:lnTo>
                    <a:cubicBezTo>
                      <a:pt x="75423" y="548884"/>
                      <a:pt x="83398" y="540909"/>
                      <a:pt x="83398" y="531284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94" name="Graphic 2">
                <a:extLst>
                  <a:ext uri="{FF2B5EF4-FFF2-40B4-BE49-F238E27FC236}">
                    <a16:creationId xmlns:a16="http://schemas.microsoft.com/office/drawing/2014/main" id="{ACDEF79A-64B1-4D5B-99A9-769FFE1D513D}"/>
                  </a:ext>
                </a:extLst>
              </p:cNvPr>
              <p:cNvGrpSpPr/>
              <p:nvPr/>
            </p:nvGrpSpPr>
            <p:grpSpPr>
              <a:xfrm>
                <a:off x="9055963" y="2539840"/>
                <a:ext cx="196344" cy="217518"/>
                <a:chOff x="9055963" y="2539840"/>
                <a:chExt cx="196344" cy="217518"/>
              </a:xfrm>
              <a:solidFill>
                <a:srgbClr val="CCCCCC"/>
              </a:solidFill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6F9D25C2-8406-4172-B60F-B3715D8586FD}"/>
                    </a:ext>
                  </a:extLst>
                </p:cNvPr>
                <p:cNvSpPr/>
                <p:nvPr/>
              </p:nvSpPr>
              <p:spPr>
                <a:xfrm>
                  <a:off x="9092811" y="253984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848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314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314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F22BFE27-D3A1-47FB-ABCB-D19CF834C845}"/>
                    </a:ext>
                  </a:extLst>
                </p:cNvPr>
                <p:cNvSpPr/>
                <p:nvPr/>
              </p:nvSpPr>
              <p:spPr>
                <a:xfrm>
                  <a:off x="9074112" y="2635263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F337221F-A3D7-4B68-8FAE-F2A15234995C}"/>
                    </a:ext>
                  </a:extLst>
                </p:cNvPr>
                <p:cNvSpPr/>
                <p:nvPr/>
              </p:nvSpPr>
              <p:spPr>
                <a:xfrm>
                  <a:off x="9055963" y="272216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95" name="Graphic 2">
                <a:extLst>
                  <a:ext uri="{FF2B5EF4-FFF2-40B4-BE49-F238E27FC236}">
                    <a16:creationId xmlns:a16="http://schemas.microsoft.com/office/drawing/2014/main" id="{33F44573-9E40-4ED2-A00A-3444F047565C}"/>
                  </a:ext>
                </a:extLst>
              </p:cNvPr>
              <p:cNvGrpSpPr/>
              <p:nvPr/>
            </p:nvGrpSpPr>
            <p:grpSpPr>
              <a:xfrm>
                <a:off x="9056237" y="2542590"/>
                <a:ext cx="196619" cy="217518"/>
                <a:chOff x="9056237" y="2542590"/>
                <a:chExt cx="196619" cy="217518"/>
              </a:xfrm>
              <a:solidFill>
                <a:srgbClr val="000000"/>
              </a:solidFill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F08E1F00-EBB4-4B66-AA62-3B68438F3FBF}"/>
                    </a:ext>
                  </a:extLst>
                </p:cNvPr>
                <p:cNvSpPr/>
                <p:nvPr/>
              </p:nvSpPr>
              <p:spPr>
                <a:xfrm>
                  <a:off x="9093086" y="2542590"/>
                  <a:ext cx="159770" cy="35198"/>
                </a:xfrm>
                <a:custGeom>
                  <a:avLst/>
                  <a:gdLst>
                    <a:gd name="connsiteX0" fmla="*/ 17599 w 159770"/>
                    <a:gd name="connsiteY0" fmla="*/ 35199 h 35198"/>
                    <a:gd name="connsiteX1" fmla="*/ 0 w 159770"/>
                    <a:gd name="connsiteY1" fmla="*/ 17599 h 35198"/>
                    <a:gd name="connsiteX2" fmla="*/ 17599 w 159770"/>
                    <a:gd name="connsiteY2" fmla="*/ 0 h 35198"/>
                    <a:gd name="connsiteX3" fmla="*/ 80848 w 159770"/>
                    <a:gd name="connsiteY3" fmla="*/ 0 h 35198"/>
                    <a:gd name="connsiteX4" fmla="*/ 142171 w 159770"/>
                    <a:gd name="connsiteY4" fmla="*/ 0 h 35198"/>
                    <a:gd name="connsiteX5" fmla="*/ 159770 w 159770"/>
                    <a:gd name="connsiteY5" fmla="*/ 17599 h 35198"/>
                    <a:gd name="connsiteX6" fmla="*/ 142171 w 159770"/>
                    <a:gd name="connsiteY6" fmla="*/ 35199 h 35198"/>
                    <a:gd name="connsiteX7" fmla="*/ 73423 w 159770"/>
                    <a:gd name="connsiteY7" fmla="*/ 35199 h 35198"/>
                    <a:gd name="connsiteX8" fmla="*/ 17599 w 159770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770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2171" y="0"/>
                      </a:lnTo>
                      <a:cubicBezTo>
                        <a:pt x="151795" y="0"/>
                        <a:pt x="159770" y="7975"/>
                        <a:pt x="159770" y="17599"/>
                      </a:cubicBezTo>
                      <a:cubicBezTo>
                        <a:pt x="159770" y="27224"/>
                        <a:pt x="151795" y="35199"/>
                        <a:pt x="142171" y="35199"/>
                      </a:cubicBezTo>
                      <a:lnTo>
                        <a:pt x="73423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4D03C09-7022-494C-AA3C-7D3AE66CEA4D}"/>
                    </a:ext>
                  </a:extLst>
                </p:cNvPr>
                <p:cNvSpPr/>
                <p:nvPr/>
              </p:nvSpPr>
              <p:spPr>
                <a:xfrm>
                  <a:off x="9074387" y="2638012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565ECF39-3B1B-48E0-9F65-4F2624739E29}"/>
                    </a:ext>
                  </a:extLst>
                </p:cNvPr>
                <p:cNvSpPr/>
                <p:nvPr/>
              </p:nvSpPr>
              <p:spPr>
                <a:xfrm>
                  <a:off x="9056237" y="272491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FEBCB9B-BCF1-4AA1-B6A7-8A2CCDB2DCD0}"/>
                  </a:ext>
                </a:extLst>
              </p:cNvPr>
              <p:cNvSpPr/>
              <p:nvPr/>
            </p:nvSpPr>
            <p:spPr>
              <a:xfrm>
                <a:off x="9142860" y="3007327"/>
                <a:ext cx="258217" cy="194419"/>
              </a:xfrm>
              <a:custGeom>
                <a:avLst/>
                <a:gdLst>
                  <a:gd name="connsiteX0" fmla="*/ 175995 w 258217"/>
                  <a:gd name="connsiteY0" fmla="*/ 194419 h 194419"/>
                  <a:gd name="connsiteX1" fmla="*/ 128971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5995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5995" y="194419"/>
                    </a:moveTo>
                    <a:lnTo>
                      <a:pt x="128971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293" y="75348"/>
                      <a:pt x="219718" y="142721"/>
                      <a:pt x="175995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FA4181C-14A5-484D-8370-C19A2B6ED4B6}"/>
                  </a:ext>
                </a:extLst>
              </p:cNvPr>
              <p:cNvSpPr/>
              <p:nvPr/>
            </p:nvSpPr>
            <p:spPr>
              <a:xfrm>
                <a:off x="9670019" y="978437"/>
                <a:ext cx="415512" cy="194969"/>
              </a:xfrm>
              <a:custGeom>
                <a:avLst/>
                <a:gdLst>
                  <a:gd name="connsiteX0" fmla="*/ 207619 w 415512"/>
                  <a:gd name="connsiteY0" fmla="*/ 0 h 194969"/>
                  <a:gd name="connsiteX1" fmla="*/ 415513 w 415512"/>
                  <a:gd name="connsiteY1" fmla="*/ 172695 h 194969"/>
                  <a:gd name="connsiteX2" fmla="*/ 347590 w 415512"/>
                  <a:gd name="connsiteY2" fmla="*/ 194969 h 194969"/>
                  <a:gd name="connsiteX3" fmla="*/ 347590 w 415512"/>
                  <a:gd name="connsiteY3" fmla="*/ 194969 h 194969"/>
                  <a:gd name="connsiteX4" fmla="*/ 67648 w 415512"/>
                  <a:gd name="connsiteY4" fmla="*/ 194969 h 194969"/>
                  <a:gd name="connsiteX5" fmla="*/ 67648 w 415512"/>
                  <a:gd name="connsiteY5" fmla="*/ 194969 h 194969"/>
                  <a:gd name="connsiteX6" fmla="*/ 0 w 415512"/>
                  <a:gd name="connsiteY6" fmla="*/ 172695 h 194969"/>
                  <a:gd name="connsiteX7" fmla="*/ 207619 w 415512"/>
                  <a:gd name="connsiteY7" fmla="*/ 0 h 19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5512" h="194969">
                    <a:moveTo>
                      <a:pt x="207619" y="0"/>
                    </a:moveTo>
                    <a:cubicBezTo>
                      <a:pt x="288741" y="50873"/>
                      <a:pt x="357489" y="109172"/>
                      <a:pt x="415513" y="172695"/>
                    </a:cubicBezTo>
                    <a:lnTo>
                      <a:pt x="347590" y="194969"/>
                    </a:lnTo>
                    <a:lnTo>
                      <a:pt x="347590" y="194969"/>
                    </a:lnTo>
                    <a:lnTo>
                      <a:pt x="67648" y="194969"/>
                    </a:lnTo>
                    <a:lnTo>
                      <a:pt x="67648" y="194969"/>
                    </a:lnTo>
                    <a:lnTo>
                      <a:pt x="0" y="172695"/>
                    </a:lnTo>
                    <a:cubicBezTo>
                      <a:pt x="57748" y="109172"/>
                      <a:pt x="126496" y="50873"/>
                      <a:pt x="207619" y="0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ADE9D9E-F222-4A25-9B07-3E93B17A7A16}"/>
                  </a:ext>
                </a:extLst>
              </p:cNvPr>
              <p:cNvSpPr/>
              <p:nvPr/>
            </p:nvSpPr>
            <p:spPr>
              <a:xfrm>
                <a:off x="9609246" y="154244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E4B07F-2AD3-41E7-8C26-35829549F24C}"/>
                  </a:ext>
                </a:extLst>
              </p:cNvPr>
              <p:cNvSpPr/>
              <p:nvPr/>
            </p:nvSpPr>
            <p:spPr>
              <a:xfrm>
                <a:off x="9625746" y="1570494"/>
                <a:ext cx="503785" cy="503785"/>
              </a:xfrm>
              <a:custGeom>
                <a:avLst/>
                <a:gdLst>
                  <a:gd name="connsiteX0" fmla="*/ 503785 w 503785"/>
                  <a:gd name="connsiteY0" fmla="*/ 251893 h 503785"/>
                  <a:gd name="connsiteX1" fmla="*/ 251893 w 503785"/>
                  <a:gd name="connsiteY1" fmla="*/ 503785 h 503785"/>
                  <a:gd name="connsiteX2" fmla="*/ 0 w 503785"/>
                  <a:gd name="connsiteY2" fmla="*/ 251893 h 503785"/>
                  <a:gd name="connsiteX3" fmla="*/ 251893 w 503785"/>
                  <a:gd name="connsiteY3" fmla="*/ 0 h 503785"/>
                  <a:gd name="connsiteX4" fmla="*/ 503785 w 503785"/>
                  <a:gd name="connsiteY4" fmla="*/ 251893 h 50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785" h="503785">
                    <a:moveTo>
                      <a:pt x="503785" y="251893"/>
                    </a:moveTo>
                    <a:cubicBezTo>
                      <a:pt x="503785" y="391009"/>
                      <a:pt x="391009" y="503785"/>
                      <a:pt x="251893" y="503785"/>
                    </a:cubicBezTo>
                    <a:cubicBezTo>
                      <a:pt x="112776" y="503785"/>
                      <a:pt x="0" y="391009"/>
                      <a:pt x="0" y="251893"/>
                    </a:cubicBezTo>
                    <a:cubicBezTo>
                      <a:pt x="0" y="112776"/>
                      <a:pt x="112776" y="0"/>
                      <a:pt x="251893" y="0"/>
                    </a:cubicBezTo>
                    <a:cubicBezTo>
                      <a:pt x="391009" y="0"/>
                      <a:pt x="503785" y="112776"/>
                      <a:pt x="503785" y="251893"/>
                    </a:cubicBezTo>
                    <a:close/>
                  </a:path>
                </a:pathLst>
              </a:custGeom>
              <a:solidFill>
                <a:srgbClr val="86B2CD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0A6694A-CC2C-4D0F-BC7F-542AAE9BA624}"/>
                  </a:ext>
                </a:extLst>
              </p:cNvPr>
              <p:cNvSpPr/>
              <p:nvPr/>
            </p:nvSpPr>
            <p:spPr>
              <a:xfrm>
                <a:off x="9601546" y="154629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312C2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FB961B0-2A0C-4194-A9D0-8A7BF8B64E38}"/>
                  </a:ext>
                </a:extLst>
              </p:cNvPr>
              <p:cNvSpPr/>
              <p:nvPr/>
            </p:nvSpPr>
            <p:spPr>
              <a:xfrm>
                <a:off x="9953536" y="1667841"/>
                <a:ext cx="56098" cy="56098"/>
              </a:xfrm>
              <a:custGeom>
                <a:avLst/>
                <a:gdLst>
                  <a:gd name="connsiteX0" fmla="*/ 28049 w 56098"/>
                  <a:gd name="connsiteY0" fmla="*/ 56098 h 56098"/>
                  <a:gd name="connsiteX1" fmla="*/ 28049 w 56098"/>
                  <a:gd name="connsiteY1" fmla="*/ 56098 h 56098"/>
                  <a:gd name="connsiteX2" fmla="*/ 56098 w 56098"/>
                  <a:gd name="connsiteY2" fmla="*/ 28049 h 56098"/>
                  <a:gd name="connsiteX3" fmla="*/ 56098 w 56098"/>
                  <a:gd name="connsiteY3" fmla="*/ 28049 h 56098"/>
                  <a:gd name="connsiteX4" fmla="*/ 28049 w 56098"/>
                  <a:gd name="connsiteY4" fmla="*/ 0 h 56098"/>
                  <a:gd name="connsiteX5" fmla="*/ 28049 w 56098"/>
                  <a:gd name="connsiteY5" fmla="*/ 0 h 56098"/>
                  <a:gd name="connsiteX6" fmla="*/ 0 w 56098"/>
                  <a:gd name="connsiteY6" fmla="*/ 28049 h 56098"/>
                  <a:gd name="connsiteX7" fmla="*/ 0 w 56098"/>
                  <a:gd name="connsiteY7" fmla="*/ 28049 h 56098"/>
                  <a:gd name="connsiteX8" fmla="*/ 28049 w 56098"/>
                  <a:gd name="connsiteY8" fmla="*/ 56098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098" h="56098">
                    <a:moveTo>
                      <a:pt x="28049" y="56098"/>
                    </a:moveTo>
                    <a:lnTo>
                      <a:pt x="28049" y="56098"/>
                    </a:lnTo>
                    <a:cubicBezTo>
                      <a:pt x="43449" y="56098"/>
                      <a:pt x="56098" y="43449"/>
                      <a:pt x="56098" y="28049"/>
                    </a:cubicBezTo>
                    <a:lnTo>
                      <a:pt x="56098" y="28049"/>
                    </a:lnTo>
                    <a:cubicBezTo>
                      <a:pt x="56098" y="12650"/>
                      <a:pt x="43449" y="0"/>
                      <a:pt x="28049" y="0"/>
                    </a:cubicBezTo>
                    <a:lnTo>
                      <a:pt x="28049" y="0"/>
                    </a:lnTo>
                    <a:cubicBezTo>
                      <a:pt x="12650" y="0"/>
                      <a:pt x="0" y="12650"/>
                      <a:pt x="0" y="28049"/>
                    </a:cubicBezTo>
                    <a:lnTo>
                      <a:pt x="0" y="28049"/>
                    </a:lnTo>
                    <a:cubicBezTo>
                      <a:pt x="0" y="43449"/>
                      <a:pt x="12650" y="56098"/>
                      <a:pt x="28049" y="560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02" name="Graphic 2">
                <a:extLst>
                  <a:ext uri="{FF2B5EF4-FFF2-40B4-BE49-F238E27FC236}">
                    <a16:creationId xmlns:a16="http://schemas.microsoft.com/office/drawing/2014/main" id="{9854945F-5747-4128-8733-B0680BD15E3D}"/>
                  </a:ext>
                </a:extLst>
              </p:cNvPr>
              <p:cNvGrpSpPr/>
              <p:nvPr/>
            </p:nvGrpSpPr>
            <p:grpSpPr>
              <a:xfrm>
                <a:off x="9319130" y="2301147"/>
                <a:ext cx="183969" cy="469686"/>
                <a:chOff x="9319130" y="2301147"/>
                <a:chExt cx="183969" cy="469686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B16D771D-1638-447E-BD42-7A8CC230FC57}"/>
                    </a:ext>
                  </a:extLst>
                </p:cNvPr>
                <p:cNvSpPr/>
                <p:nvPr/>
              </p:nvSpPr>
              <p:spPr>
                <a:xfrm>
                  <a:off x="9319130" y="2301147"/>
                  <a:ext cx="175169" cy="465011"/>
                </a:xfrm>
                <a:custGeom>
                  <a:avLst/>
                  <a:gdLst>
                    <a:gd name="connsiteX0" fmla="*/ 116047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6047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6047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2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6047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E77FD4C5-2F4A-4EE9-80BF-4DBE440A6D9D}"/>
                    </a:ext>
                  </a:extLst>
                </p:cNvPr>
                <p:cNvSpPr/>
                <p:nvPr/>
              </p:nvSpPr>
              <p:spPr>
                <a:xfrm>
                  <a:off x="9367116" y="2724910"/>
                  <a:ext cx="9211" cy="45648"/>
                </a:xfrm>
                <a:custGeom>
                  <a:avLst/>
                  <a:gdLst>
                    <a:gd name="connsiteX0" fmla="*/ 687 w 9211"/>
                    <a:gd name="connsiteY0" fmla="*/ 40974 h 45648"/>
                    <a:gd name="connsiteX1" fmla="*/ 9212 w 9211"/>
                    <a:gd name="connsiteY1" fmla="*/ 45649 h 45648"/>
                    <a:gd name="connsiteX2" fmla="*/ 8387 w 9211"/>
                    <a:gd name="connsiteY2" fmla="*/ 0 h 45648"/>
                    <a:gd name="connsiteX3" fmla="*/ 687 w 9211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1" h="45648">
                      <a:moveTo>
                        <a:pt x="687" y="40974"/>
                      </a:moveTo>
                      <a:lnTo>
                        <a:pt x="9212" y="45649"/>
                      </a:lnTo>
                      <a:lnTo>
                        <a:pt x="8387" y="0"/>
                      </a:lnTo>
                      <a:cubicBezTo>
                        <a:pt x="8662" y="275"/>
                        <a:pt x="-2888" y="9350"/>
                        <a:pt x="687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CC62F17A-1E4C-41EA-A56E-3D49ED47D598}"/>
                    </a:ext>
                  </a:extLst>
                </p:cNvPr>
                <p:cNvSpPr/>
                <p:nvPr/>
              </p:nvSpPr>
              <p:spPr>
                <a:xfrm>
                  <a:off x="9435176" y="2301147"/>
                  <a:ext cx="8524" cy="25574"/>
                </a:xfrm>
                <a:custGeom>
                  <a:avLst/>
                  <a:gdLst>
                    <a:gd name="connsiteX0" fmla="*/ 0 w 8524"/>
                    <a:gd name="connsiteY0" fmla="*/ 0 h 25574"/>
                    <a:gd name="connsiteX1" fmla="*/ 8525 w 8524"/>
                    <a:gd name="connsiteY1" fmla="*/ 4675 h 25574"/>
                    <a:gd name="connsiteX2" fmla="*/ 3025 w 8524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24" h="25574">
                      <a:moveTo>
                        <a:pt x="0" y="0"/>
                      </a:moveTo>
                      <a:lnTo>
                        <a:pt x="8525" y="4675"/>
                      </a:lnTo>
                      <a:lnTo>
                        <a:pt x="3025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52119D5-82D5-4CA0-9020-B2D8E4BC56D0}"/>
                    </a:ext>
                  </a:extLst>
                </p:cNvPr>
                <p:cNvSpPr/>
                <p:nvPr/>
              </p:nvSpPr>
              <p:spPr>
                <a:xfrm>
                  <a:off x="9327929" y="2305822"/>
                  <a:ext cx="175169" cy="465011"/>
                </a:xfrm>
                <a:custGeom>
                  <a:avLst/>
                  <a:gdLst>
                    <a:gd name="connsiteX0" fmla="*/ 115772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5772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5772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3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57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4424DB6-4C92-4BF8-9F74-25FC77895281}"/>
                  </a:ext>
                </a:extLst>
              </p:cNvPr>
              <p:cNvSpPr/>
              <p:nvPr/>
            </p:nvSpPr>
            <p:spPr>
              <a:xfrm>
                <a:off x="9099957" y="2959203"/>
                <a:ext cx="344019" cy="52798"/>
              </a:xfrm>
              <a:custGeom>
                <a:avLst/>
                <a:gdLst>
                  <a:gd name="connsiteX0" fmla="*/ 26404 w 344019"/>
                  <a:gd name="connsiteY0" fmla="*/ 52798 h 52798"/>
                  <a:gd name="connsiteX1" fmla="*/ 317620 w 344019"/>
                  <a:gd name="connsiteY1" fmla="*/ 52798 h 52798"/>
                  <a:gd name="connsiteX2" fmla="*/ 344019 w 344019"/>
                  <a:gd name="connsiteY2" fmla="*/ 26399 h 52798"/>
                  <a:gd name="connsiteX3" fmla="*/ 344019 w 344019"/>
                  <a:gd name="connsiteY3" fmla="*/ 26399 h 52798"/>
                  <a:gd name="connsiteX4" fmla="*/ 317620 w 344019"/>
                  <a:gd name="connsiteY4" fmla="*/ 0 h 52798"/>
                  <a:gd name="connsiteX5" fmla="*/ 26404 w 344019"/>
                  <a:gd name="connsiteY5" fmla="*/ 0 h 52798"/>
                  <a:gd name="connsiteX6" fmla="*/ 5 w 344019"/>
                  <a:gd name="connsiteY6" fmla="*/ 26399 h 52798"/>
                  <a:gd name="connsiteX7" fmla="*/ 5 w 344019"/>
                  <a:gd name="connsiteY7" fmla="*/ 26399 h 52798"/>
                  <a:gd name="connsiteX8" fmla="*/ 26404 w 344019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9" h="52798">
                    <a:moveTo>
                      <a:pt x="26404" y="52798"/>
                    </a:moveTo>
                    <a:lnTo>
                      <a:pt x="317620" y="52798"/>
                    </a:lnTo>
                    <a:cubicBezTo>
                      <a:pt x="332195" y="52798"/>
                      <a:pt x="344019" y="40974"/>
                      <a:pt x="344019" y="26399"/>
                    </a:cubicBezTo>
                    <a:lnTo>
                      <a:pt x="344019" y="26399"/>
                    </a:lnTo>
                    <a:cubicBezTo>
                      <a:pt x="344019" y="11825"/>
                      <a:pt x="332195" y="0"/>
                      <a:pt x="317620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8826F31-9751-4320-9278-A184D80ACEF7}"/>
                  </a:ext>
                </a:extLst>
              </p:cNvPr>
              <p:cNvSpPr/>
              <p:nvPr/>
            </p:nvSpPr>
            <p:spPr>
              <a:xfrm>
                <a:off x="10311300" y="2959203"/>
                <a:ext cx="344014" cy="52798"/>
              </a:xfrm>
              <a:custGeom>
                <a:avLst/>
                <a:gdLst>
                  <a:gd name="connsiteX0" fmla="*/ 26399 w 344014"/>
                  <a:gd name="connsiteY0" fmla="*/ 52798 h 52798"/>
                  <a:gd name="connsiteX1" fmla="*/ 317616 w 344014"/>
                  <a:gd name="connsiteY1" fmla="*/ 52798 h 52798"/>
                  <a:gd name="connsiteX2" fmla="*/ 344015 w 344014"/>
                  <a:gd name="connsiteY2" fmla="*/ 26399 h 52798"/>
                  <a:gd name="connsiteX3" fmla="*/ 344015 w 344014"/>
                  <a:gd name="connsiteY3" fmla="*/ 26399 h 52798"/>
                  <a:gd name="connsiteX4" fmla="*/ 317616 w 344014"/>
                  <a:gd name="connsiteY4" fmla="*/ 0 h 52798"/>
                  <a:gd name="connsiteX5" fmla="*/ 26399 w 344014"/>
                  <a:gd name="connsiteY5" fmla="*/ 0 h 52798"/>
                  <a:gd name="connsiteX6" fmla="*/ 0 w 344014"/>
                  <a:gd name="connsiteY6" fmla="*/ 26399 h 52798"/>
                  <a:gd name="connsiteX7" fmla="*/ 0 w 344014"/>
                  <a:gd name="connsiteY7" fmla="*/ 26399 h 52798"/>
                  <a:gd name="connsiteX8" fmla="*/ 26399 w 344014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4" h="52798">
                    <a:moveTo>
                      <a:pt x="26399" y="52798"/>
                    </a:moveTo>
                    <a:lnTo>
                      <a:pt x="317616" y="52798"/>
                    </a:lnTo>
                    <a:cubicBezTo>
                      <a:pt x="332190" y="52798"/>
                      <a:pt x="344015" y="40974"/>
                      <a:pt x="344015" y="26399"/>
                    </a:cubicBezTo>
                    <a:lnTo>
                      <a:pt x="344015" y="26399"/>
                    </a:lnTo>
                    <a:cubicBezTo>
                      <a:pt x="344015" y="11825"/>
                      <a:pt x="332190" y="0"/>
                      <a:pt x="317616" y="0"/>
                    </a:cubicBezTo>
                    <a:lnTo>
                      <a:pt x="26399" y="0"/>
                    </a:lnTo>
                    <a:cubicBezTo>
                      <a:pt x="11825" y="0"/>
                      <a:pt x="0" y="11825"/>
                      <a:pt x="0" y="26399"/>
                    </a:cubicBezTo>
                    <a:lnTo>
                      <a:pt x="0" y="26399"/>
                    </a:lnTo>
                    <a:cubicBezTo>
                      <a:pt x="0" y="40699"/>
                      <a:pt x="11825" y="52798"/>
                      <a:pt x="26399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0FF29A9-4CC1-4A35-9827-F238DA38ED16}"/>
                  </a:ext>
                </a:extLst>
              </p:cNvPr>
              <p:cNvSpPr/>
              <p:nvPr/>
            </p:nvSpPr>
            <p:spPr>
              <a:xfrm>
                <a:off x="9861139" y="784636"/>
                <a:ext cx="32998" cy="205625"/>
              </a:xfrm>
              <a:custGeom>
                <a:avLst/>
                <a:gdLst>
                  <a:gd name="connsiteX0" fmla="*/ 20349 w 32998"/>
                  <a:gd name="connsiteY0" fmla="*/ 3506 h 205625"/>
                  <a:gd name="connsiteX1" fmla="*/ 32999 w 32998"/>
                  <a:gd name="connsiteY1" fmla="*/ 205625 h 205625"/>
                  <a:gd name="connsiteX2" fmla="*/ 16499 w 32998"/>
                  <a:gd name="connsiteY2" fmla="*/ 205625 h 205625"/>
                  <a:gd name="connsiteX3" fmla="*/ 0 w 32998"/>
                  <a:gd name="connsiteY3" fmla="*/ 205625 h 205625"/>
                  <a:gd name="connsiteX4" fmla="*/ 12650 w 32998"/>
                  <a:gd name="connsiteY4" fmla="*/ 3506 h 205625"/>
                  <a:gd name="connsiteX5" fmla="*/ 20349 w 32998"/>
                  <a:gd name="connsiteY5" fmla="*/ 3506 h 20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98" h="205625">
                    <a:moveTo>
                      <a:pt x="20349" y="3506"/>
                    </a:moveTo>
                    <a:lnTo>
                      <a:pt x="32999" y="205625"/>
                    </a:lnTo>
                    <a:lnTo>
                      <a:pt x="16499" y="205625"/>
                    </a:lnTo>
                    <a:lnTo>
                      <a:pt x="0" y="205625"/>
                    </a:lnTo>
                    <a:lnTo>
                      <a:pt x="12650" y="3506"/>
                    </a:lnTo>
                    <a:cubicBezTo>
                      <a:pt x="12925" y="-1169"/>
                      <a:pt x="20074" y="-1169"/>
                      <a:pt x="20349" y="35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EB4C11D-F745-448A-AD34-4FBD4BFA8C32}"/>
                </a:ext>
              </a:extLst>
            </p:cNvPr>
            <p:cNvSpPr/>
            <p:nvPr/>
          </p:nvSpPr>
          <p:spPr>
            <a:xfrm>
              <a:off x="9857014" y="985037"/>
              <a:ext cx="41523" cy="9349"/>
            </a:xfrm>
            <a:custGeom>
              <a:avLst/>
              <a:gdLst>
                <a:gd name="connsiteX0" fmla="*/ 4675 w 41523"/>
                <a:gd name="connsiteY0" fmla="*/ 9350 h 9349"/>
                <a:gd name="connsiteX1" fmla="*/ 36849 w 41523"/>
                <a:gd name="connsiteY1" fmla="*/ 9350 h 9349"/>
                <a:gd name="connsiteX2" fmla="*/ 41524 w 41523"/>
                <a:gd name="connsiteY2" fmla="*/ 4675 h 9349"/>
                <a:gd name="connsiteX3" fmla="*/ 41524 w 41523"/>
                <a:gd name="connsiteY3" fmla="*/ 4675 h 9349"/>
                <a:gd name="connsiteX4" fmla="*/ 36849 w 41523"/>
                <a:gd name="connsiteY4" fmla="*/ 0 h 9349"/>
                <a:gd name="connsiteX5" fmla="*/ 4675 w 41523"/>
                <a:gd name="connsiteY5" fmla="*/ 0 h 9349"/>
                <a:gd name="connsiteX6" fmla="*/ 0 w 41523"/>
                <a:gd name="connsiteY6" fmla="*/ 4675 h 9349"/>
                <a:gd name="connsiteX7" fmla="*/ 0 w 41523"/>
                <a:gd name="connsiteY7" fmla="*/ 4675 h 9349"/>
                <a:gd name="connsiteX8" fmla="*/ 4675 w 41523"/>
                <a:gd name="connsiteY8" fmla="*/ 9350 h 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23" h="9349">
                  <a:moveTo>
                    <a:pt x="4675" y="9350"/>
                  </a:moveTo>
                  <a:lnTo>
                    <a:pt x="36849" y="9350"/>
                  </a:lnTo>
                  <a:cubicBezTo>
                    <a:pt x="39324" y="9350"/>
                    <a:pt x="41524" y="7150"/>
                    <a:pt x="41524" y="4675"/>
                  </a:cubicBezTo>
                  <a:lnTo>
                    <a:pt x="41524" y="4675"/>
                  </a:lnTo>
                  <a:cubicBezTo>
                    <a:pt x="41524" y="2200"/>
                    <a:pt x="39324" y="0"/>
                    <a:pt x="36849" y="0"/>
                  </a:cubicBezTo>
                  <a:lnTo>
                    <a:pt x="4675" y="0"/>
                  </a:lnTo>
                  <a:cubicBezTo>
                    <a:pt x="2200" y="0"/>
                    <a:pt x="0" y="2200"/>
                    <a:pt x="0" y="4675"/>
                  </a:cubicBezTo>
                  <a:lnTo>
                    <a:pt x="0" y="4675"/>
                  </a:lnTo>
                  <a:cubicBezTo>
                    <a:pt x="0" y="7150"/>
                    <a:pt x="1925" y="9350"/>
                    <a:pt x="4675" y="9350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48261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89A8A5-EBAE-4F26-90AD-C352558E288C}"/>
              </a:ext>
            </a:extLst>
          </p:cNvPr>
          <p:cNvSpPr/>
          <p:nvPr/>
        </p:nvSpPr>
        <p:spPr>
          <a:xfrm>
            <a:off x="-856874" y="-684003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6DD8-E990-42DC-A455-3E5C7C6F64EF}"/>
              </a:ext>
            </a:extLst>
          </p:cNvPr>
          <p:cNvSpPr/>
          <p:nvPr/>
        </p:nvSpPr>
        <p:spPr>
          <a:xfrm>
            <a:off x="5318341" y="-529192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Type Casting</a:t>
            </a:r>
            <a:endParaRPr lang="th-TH" sz="6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52B38-4340-481E-BD95-4A739DACE3A8}"/>
              </a:ext>
            </a:extLst>
          </p:cNvPr>
          <p:cNvSpPr txBox="1"/>
          <p:nvPr/>
        </p:nvSpPr>
        <p:spPr>
          <a:xfrm>
            <a:off x="3676753" y="1818305"/>
            <a:ext cx="7614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2.   Narrowing Casting 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การแปลงข้อมูลที่มีขนาดใหญ่ ไปสู่ขนาดเล็ก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th-TH" sz="2400" dirty="0">
                <a:solidFill>
                  <a:schemeClr val="bg1"/>
                </a:solidFill>
              </a:rPr>
              <a:t>ทำเอง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rgbClr val="002060"/>
                </a:solidFill>
              </a:rPr>
              <a:t>double -&gt; float -&gt; long -&gt; int -&gt; char -&gt; short -&gt; byte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C12DDCC-4D5D-40A8-A3B1-DE5881FCF274}"/>
              </a:ext>
            </a:extLst>
          </p:cNvPr>
          <p:cNvSpPr txBox="1"/>
          <p:nvPr/>
        </p:nvSpPr>
        <p:spPr>
          <a:xfrm>
            <a:off x="8262860" y="1083456"/>
            <a:ext cx="7207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th-TH" sz="2000" dirty="0">
                <a:solidFill>
                  <a:schemeClr val="bg1"/>
                </a:solidFill>
              </a:rPr>
              <a:t>การแปลงชนิดข้อมูล</a:t>
            </a:r>
            <a:endParaRPr lang="en-US" sz="2000" dirty="0">
              <a:solidFill>
                <a:srgbClr val="E35F13"/>
              </a:solidFill>
            </a:endParaRPr>
          </a:p>
        </p:txBody>
      </p:sp>
      <p:grpSp>
        <p:nvGrpSpPr>
          <p:cNvPr id="136" name="Graphic 2">
            <a:extLst>
              <a:ext uri="{FF2B5EF4-FFF2-40B4-BE49-F238E27FC236}">
                <a16:creationId xmlns:a16="http://schemas.microsoft.com/office/drawing/2014/main" id="{CC7E2BBD-B1B9-475C-A3E9-3591FAA7DAF9}"/>
              </a:ext>
            </a:extLst>
          </p:cNvPr>
          <p:cNvGrpSpPr/>
          <p:nvPr/>
        </p:nvGrpSpPr>
        <p:grpSpPr>
          <a:xfrm>
            <a:off x="578308" y="1761247"/>
            <a:ext cx="1652425" cy="7519514"/>
            <a:chOff x="9055963" y="784430"/>
            <a:chExt cx="1652425" cy="7519514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A828129-5F33-467B-90AC-318D845E681F}"/>
                </a:ext>
              </a:extLst>
            </p:cNvPr>
            <p:cNvSpPr/>
            <p:nvPr/>
          </p:nvSpPr>
          <p:spPr>
            <a:xfrm>
              <a:off x="9433251" y="3541086"/>
              <a:ext cx="904723" cy="4762858"/>
            </a:xfrm>
            <a:custGeom>
              <a:avLst/>
              <a:gdLst>
                <a:gd name="connsiteX0" fmla="*/ 327515 w 904723"/>
                <a:gd name="connsiteY0" fmla="*/ 0 h 4762858"/>
                <a:gd name="connsiteX1" fmla="*/ 452362 w 904723"/>
                <a:gd name="connsiteY1" fmla="*/ 0 h 4762858"/>
                <a:gd name="connsiteX2" fmla="*/ 577208 w 904723"/>
                <a:gd name="connsiteY2" fmla="*/ 0 h 4762858"/>
                <a:gd name="connsiteX3" fmla="*/ 904723 w 904723"/>
                <a:gd name="connsiteY3" fmla="*/ 4762859 h 4762858"/>
                <a:gd name="connsiteX4" fmla="*/ 452087 w 904723"/>
                <a:gd name="connsiteY4" fmla="*/ 4762859 h 4762858"/>
                <a:gd name="connsiteX5" fmla="*/ 0 w 904723"/>
                <a:gd name="connsiteY5" fmla="*/ 4762859 h 4762858"/>
                <a:gd name="connsiteX6" fmla="*/ 327515 w 904723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23" h="4762858">
                  <a:moveTo>
                    <a:pt x="327515" y="0"/>
                  </a:moveTo>
                  <a:lnTo>
                    <a:pt x="452362" y="0"/>
                  </a:lnTo>
                  <a:lnTo>
                    <a:pt x="577208" y="0"/>
                  </a:lnTo>
                  <a:cubicBezTo>
                    <a:pt x="577208" y="0"/>
                    <a:pt x="468311" y="4387220"/>
                    <a:pt x="904723" y="4762859"/>
                  </a:cubicBezTo>
                  <a:lnTo>
                    <a:pt x="452087" y="4762859"/>
                  </a:lnTo>
                  <a:lnTo>
                    <a:pt x="0" y="4762859"/>
                  </a:lnTo>
                  <a:cubicBezTo>
                    <a:pt x="436412" y="4387220"/>
                    <a:pt x="327515" y="0"/>
                    <a:pt x="327515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94A35A-5F49-4795-AC97-8696D3B29623}"/>
                </a:ext>
              </a:extLst>
            </p:cNvPr>
            <p:cNvSpPr/>
            <p:nvPr/>
          </p:nvSpPr>
          <p:spPr>
            <a:xfrm>
              <a:off x="9541048" y="3541086"/>
              <a:ext cx="689129" cy="4762858"/>
            </a:xfrm>
            <a:custGeom>
              <a:avLst/>
              <a:gdLst>
                <a:gd name="connsiteX0" fmla="*/ 249418 w 689129"/>
                <a:gd name="connsiteY0" fmla="*/ 0 h 4762858"/>
                <a:gd name="connsiteX1" fmla="*/ 344565 w 689129"/>
                <a:gd name="connsiteY1" fmla="*/ 0 h 4762858"/>
                <a:gd name="connsiteX2" fmla="*/ 439712 w 689129"/>
                <a:gd name="connsiteY2" fmla="*/ 0 h 4762858"/>
                <a:gd name="connsiteX3" fmla="*/ 689130 w 689129"/>
                <a:gd name="connsiteY3" fmla="*/ 4762859 h 4762858"/>
                <a:gd name="connsiteX4" fmla="*/ 344290 w 689129"/>
                <a:gd name="connsiteY4" fmla="*/ 4762859 h 4762858"/>
                <a:gd name="connsiteX5" fmla="*/ 0 w 689129"/>
                <a:gd name="connsiteY5" fmla="*/ 4762859 h 4762858"/>
                <a:gd name="connsiteX6" fmla="*/ 249418 w 689129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9129" h="4762858">
                  <a:moveTo>
                    <a:pt x="249418" y="0"/>
                  </a:moveTo>
                  <a:lnTo>
                    <a:pt x="344565" y="0"/>
                  </a:lnTo>
                  <a:lnTo>
                    <a:pt x="439712" y="0"/>
                  </a:lnTo>
                  <a:cubicBezTo>
                    <a:pt x="439712" y="0"/>
                    <a:pt x="356664" y="4387220"/>
                    <a:pt x="689130" y="4762859"/>
                  </a:cubicBezTo>
                  <a:lnTo>
                    <a:pt x="344290" y="4762859"/>
                  </a:lnTo>
                  <a:lnTo>
                    <a:pt x="0" y="4762859"/>
                  </a:lnTo>
                  <a:cubicBezTo>
                    <a:pt x="332465" y="4387220"/>
                    <a:pt x="249418" y="0"/>
                    <a:pt x="249418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6FE18D-A839-44DF-A163-A3AB76A4F6C6}"/>
                </a:ext>
              </a:extLst>
            </p:cNvPr>
            <p:cNvSpPr/>
            <p:nvPr/>
          </p:nvSpPr>
          <p:spPr>
            <a:xfrm>
              <a:off x="9640045" y="3541086"/>
              <a:ext cx="490585" cy="4762858"/>
            </a:xfrm>
            <a:custGeom>
              <a:avLst/>
              <a:gdLst>
                <a:gd name="connsiteX0" fmla="*/ 177645 w 490585"/>
                <a:gd name="connsiteY0" fmla="*/ 0 h 4762858"/>
                <a:gd name="connsiteX1" fmla="*/ 245293 w 490585"/>
                <a:gd name="connsiteY1" fmla="*/ 0 h 4762858"/>
                <a:gd name="connsiteX2" fmla="*/ 312941 w 490585"/>
                <a:gd name="connsiteY2" fmla="*/ 0 h 4762858"/>
                <a:gd name="connsiteX3" fmla="*/ 490586 w 490585"/>
                <a:gd name="connsiteY3" fmla="*/ 4762859 h 4762858"/>
                <a:gd name="connsiteX4" fmla="*/ 245293 w 490585"/>
                <a:gd name="connsiteY4" fmla="*/ 4762859 h 4762858"/>
                <a:gd name="connsiteX5" fmla="*/ 0 w 490585"/>
                <a:gd name="connsiteY5" fmla="*/ 4762859 h 4762858"/>
                <a:gd name="connsiteX6" fmla="*/ 177645 w 490585"/>
                <a:gd name="connsiteY6" fmla="*/ 0 h 476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85" h="4762858">
                  <a:moveTo>
                    <a:pt x="177645" y="0"/>
                  </a:moveTo>
                  <a:lnTo>
                    <a:pt x="245293" y="0"/>
                  </a:lnTo>
                  <a:lnTo>
                    <a:pt x="312941" y="0"/>
                  </a:lnTo>
                  <a:cubicBezTo>
                    <a:pt x="312941" y="0"/>
                    <a:pt x="253817" y="4387220"/>
                    <a:pt x="490586" y="4762859"/>
                  </a:cubicBezTo>
                  <a:lnTo>
                    <a:pt x="245293" y="4762859"/>
                  </a:lnTo>
                  <a:lnTo>
                    <a:pt x="0" y="4762859"/>
                  </a:lnTo>
                  <a:cubicBezTo>
                    <a:pt x="236768" y="4387220"/>
                    <a:pt x="177645" y="0"/>
                    <a:pt x="177645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66BC662-A100-4A26-B608-B3728718F5CD}"/>
                </a:ext>
              </a:extLst>
            </p:cNvPr>
            <p:cNvSpPr/>
            <p:nvPr/>
          </p:nvSpPr>
          <p:spPr>
            <a:xfrm>
              <a:off x="9620521" y="3161322"/>
              <a:ext cx="529634" cy="513134"/>
            </a:xfrm>
            <a:custGeom>
              <a:avLst/>
              <a:gdLst>
                <a:gd name="connsiteX0" fmla="*/ 529634 w 529634"/>
                <a:gd name="connsiteY0" fmla="*/ 256567 h 513134"/>
                <a:gd name="connsiteX1" fmla="*/ 264817 w 529634"/>
                <a:gd name="connsiteY1" fmla="*/ 513135 h 513134"/>
                <a:gd name="connsiteX2" fmla="*/ 0 w 529634"/>
                <a:gd name="connsiteY2" fmla="*/ 256567 h 513134"/>
                <a:gd name="connsiteX3" fmla="*/ 264817 w 529634"/>
                <a:gd name="connsiteY3" fmla="*/ 0 h 513134"/>
                <a:gd name="connsiteX4" fmla="*/ 529634 w 529634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634" h="513134">
                  <a:moveTo>
                    <a:pt x="529634" y="256567"/>
                  </a:moveTo>
                  <a:cubicBezTo>
                    <a:pt x="529634" y="398266"/>
                    <a:pt x="411072" y="513135"/>
                    <a:pt x="264817" y="513135"/>
                  </a:cubicBezTo>
                  <a:cubicBezTo>
                    <a:pt x="118563" y="513135"/>
                    <a:pt x="0" y="398266"/>
                    <a:pt x="0" y="256567"/>
                  </a:cubicBezTo>
                  <a:cubicBezTo>
                    <a:pt x="0" y="114869"/>
                    <a:pt x="118563" y="0"/>
                    <a:pt x="264817" y="0"/>
                  </a:cubicBezTo>
                  <a:cubicBezTo>
                    <a:pt x="411072" y="0"/>
                    <a:pt x="529634" y="114869"/>
                    <a:pt x="529634" y="256567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9629AC-A706-4D78-A653-E7F8AEF9A2A1}"/>
                </a:ext>
              </a:extLst>
            </p:cNvPr>
            <p:cNvSpPr/>
            <p:nvPr/>
          </p:nvSpPr>
          <p:spPr>
            <a:xfrm rot="-2700000">
              <a:off x="9628870" y="3161367"/>
              <a:ext cx="513129" cy="513129"/>
            </a:xfrm>
            <a:custGeom>
              <a:avLst/>
              <a:gdLst>
                <a:gd name="connsiteX0" fmla="*/ 513130 w 513129"/>
                <a:gd name="connsiteY0" fmla="*/ 256565 h 513129"/>
                <a:gd name="connsiteX1" fmla="*/ 256565 w 513129"/>
                <a:gd name="connsiteY1" fmla="*/ 513130 h 513129"/>
                <a:gd name="connsiteX2" fmla="*/ 0 w 513129"/>
                <a:gd name="connsiteY2" fmla="*/ 256565 h 513129"/>
                <a:gd name="connsiteX3" fmla="*/ 256565 w 513129"/>
                <a:gd name="connsiteY3" fmla="*/ 0 h 513129"/>
                <a:gd name="connsiteX4" fmla="*/ 513130 w 513129"/>
                <a:gd name="connsiteY4" fmla="*/ 256565 h 51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29" h="513129">
                  <a:moveTo>
                    <a:pt x="513130" y="256565"/>
                  </a:moveTo>
                  <a:cubicBezTo>
                    <a:pt x="513130" y="398262"/>
                    <a:pt x="398262" y="513130"/>
                    <a:pt x="256565" y="513130"/>
                  </a:cubicBezTo>
                  <a:cubicBezTo>
                    <a:pt x="114868" y="513130"/>
                    <a:pt x="0" y="398262"/>
                    <a:pt x="0" y="256565"/>
                  </a:cubicBezTo>
                  <a:cubicBezTo>
                    <a:pt x="0" y="114868"/>
                    <a:pt x="114868" y="0"/>
                    <a:pt x="256565" y="0"/>
                  </a:cubicBezTo>
                  <a:cubicBezTo>
                    <a:pt x="398262" y="0"/>
                    <a:pt x="513130" y="114868"/>
                    <a:pt x="513130" y="256565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E831908C-7BB4-41D6-8D46-4E7414E5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937049B-5085-4346-B989-87E806992836}"/>
                </a:ext>
              </a:extLst>
            </p:cNvPr>
            <p:cNvSpPr/>
            <p:nvPr/>
          </p:nvSpPr>
          <p:spPr>
            <a:xfrm>
              <a:off x="9695869" y="3161321"/>
              <a:ext cx="378938" cy="513135"/>
            </a:xfrm>
            <a:custGeom>
              <a:avLst/>
              <a:gdLst>
                <a:gd name="connsiteX0" fmla="*/ 0 w 378938"/>
                <a:gd name="connsiteY0" fmla="*/ 256568 h 513135"/>
                <a:gd name="connsiteX1" fmla="*/ 189469 w 378938"/>
                <a:gd name="connsiteY1" fmla="*/ 513135 h 513135"/>
                <a:gd name="connsiteX2" fmla="*/ 378939 w 378938"/>
                <a:gd name="connsiteY2" fmla="*/ 256568 h 513135"/>
                <a:gd name="connsiteX3" fmla="*/ 189469 w 378938"/>
                <a:gd name="connsiteY3" fmla="*/ 0 h 513135"/>
                <a:gd name="connsiteX4" fmla="*/ 0 w 378938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938" h="513135">
                  <a:moveTo>
                    <a:pt x="0" y="256568"/>
                  </a:moveTo>
                  <a:cubicBezTo>
                    <a:pt x="0" y="398189"/>
                    <a:pt x="84972" y="513135"/>
                    <a:pt x="189469" y="513135"/>
                  </a:cubicBezTo>
                  <a:cubicBezTo>
                    <a:pt x="294241" y="513135"/>
                    <a:pt x="378939" y="398189"/>
                    <a:pt x="378939" y="256568"/>
                  </a:cubicBezTo>
                  <a:cubicBezTo>
                    <a:pt x="378939" y="114947"/>
                    <a:pt x="293966" y="0"/>
                    <a:pt x="189469" y="0"/>
                  </a:cubicBezTo>
                  <a:cubicBezTo>
                    <a:pt x="84972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99674A7-C431-4A7C-AB1B-B765A6C978E5}"/>
                </a:ext>
              </a:extLst>
            </p:cNvPr>
            <p:cNvSpPr/>
            <p:nvPr/>
          </p:nvSpPr>
          <p:spPr>
            <a:xfrm>
              <a:off x="9705493" y="3161321"/>
              <a:ext cx="359689" cy="513135"/>
            </a:xfrm>
            <a:custGeom>
              <a:avLst/>
              <a:gdLst>
                <a:gd name="connsiteX0" fmla="*/ 0 w 359689"/>
                <a:gd name="connsiteY0" fmla="*/ 256568 h 513135"/>
                <a:gd name="connsiteX1" fmla="*/ 179845 w 359689"/>
                <a:gd name="connsiteY1" fmla="*/ 513135 h 513135"/>
                <a:gd name="connsiteX2" fmla="*/ 359689 w 359689"/>
                <a:gd name="connsiteY2" fmla="*/ 256568 h 513135"/>
                <a:gd name="connsiteX3" fmla="*/ 179845 w 359689"/>
                <a:gd name="connsiteY3" fmla="*/ 0 h 513135"/>
                <a:gd name="connsiteX4" fmla="*/ 0 w 359689"/>
                <a:gd name="connsiteY4" fmla="*/ 256568 h 5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89" h="513135">
                  <a:moveTo>
                    <a:pt x="0" y="256568"/>
                  </a:moveTo>
                  <a:cubicBezTo>
                    <a:pt x="0" y="398189"/>
                    <a:pt x="80573" y="513135"/>
                    <a:pt x="179845" y="513135"/>
                  </a:cubicBezTo>
                  <a:cubicBezTo>
                    <a:pt x="279117" y="513135"/>
                    <a:pt x="359689" y="398189"/>
                    <a:pt x="359689" y="256568"/>
                  </a:cubicBezTo>
                  <a:cubicBezTo>
                    <a:pt x="359689" y="114947"/>
                    <a:pt x="279117" y="0"/>
                    <a:pt x="179845" y="0"/>
                  </a:cubicBezTo>
                  <a:cubicBezTo>
                    <a:pt x="80573" y="-275"/>
                    <a:pt x="0" y="114672"/>
                    <a:pt x="0" y="256568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B8A86D06-8822-4327-807C-64C6161C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8191" y="2810672"/>
              <a:ext cx="907473" cy="1209964"/>
            </a:xfrm>
            <a:custGeom>
              <a:avLst/>
              <a:gdLst>
                <a:gd name="connsiteX0" fmla="*/ 12 w 907473"/>
                <a:gd name="connsiteY0" fmla="*/ 74 h 1209964"/>
                <a:gd name="connsiteX1" fmla="*/ 907485 w 907473"/>
                <a:gd name="connsiteY1" fmla="*/ 74 h 1209964"/>
                <a:gd name="connsiteX2" fmla="*/ 907485 w 907473"/>
                <a:gd name="connsiteY2" fmla="*/ 1210038 h 1209964"/>
                <a:gd name="connsiteX3" fmla="*/ 12 w 907473"/>
                <a:gd name="connsiteY3" fmla="*/ 1210038 h 120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473" h="1209964">
                  <a:moveTo>
                    <a:pt x="12" y="74"/>
                  </a:moveTo>
                  <a:lnTo>
                    <a:pt x="907485" y="74"/>
                  </a:lnTo>
                  <a:lnTo>
                    <a:pt x="907485" y="1210038"/>
                  </a:lnTo>
                  <a:lnTo>
                    <a:pt x="12" y="1210038"/>
                  </a:lnTo>
                  <a:close/>
                </a:path>
              </a:pathLst>
            </a:custGeom>
          </p:spPr>
        </p:pic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17B1BFA-2264-4424-9D20-B0D5334B14E5}"/>
                </a:ext>
              </a:extLst>
            </p:cNvPr>
            <p:cNvSpPr/>
            <p:nvPr/>
          </p:nvSpPr>
          <p:spPr>
            <a:xfrm>
              <a:off x="9766266" y="3161322"/>
              <a:ext cx="238142" cy="513134"/>
            </a:xfrm>
            <a:custGeom>
              <a:avLst/>
              <a:gdLst>
                <a:gd name="connsiteX0" fmla="*/ 238143 w 238142"/>
                <a:gd name="connsiteY0" fmla="*/ 256567 h 513134"/>
                <a:gd name="connsiteX1" fmla="*/ 119072 w 238142"/>
                <a:gd name="connsiteY1" fmla="*/ 513135 h 513134"/>
                <a:gd name="connsiteX2" fmla="*/ 0 w 238142"/>
                <a:gd name="connsiteY2" fmla="*/ 256567 h 513134"/>
                <a:gd name="connsiteX3" fmla="*/ 119072 w 238142"/>
                <a:gd name="connsiteY3" fmla="*/ 0 h 513134"/>
                <a:gd name="connsiteX4" fmla="*/ 238143 w 238142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42" h="513134">
                  <a:moveTo>
                    <a:pt x="238143" y="256567"/>
                  </a:moveTo>
                  <a:cubicBezTo>
                    <a:pt x="238143" y="398266"/>
                    <a:pt x="184833" y="513135"/>
                    <a:pt x="119072" y="513135"/>
                  </a:cubicBezTo>
                  <a:cubicBezTo>
                    <a:pt x="53310" y="513135"/>
                    <a:pt x="0" y="398266"/>
                    <a:pt x="0" y="256567"/>
                  </a:cubicBezTo>
                  <a:cubicBezTo>
                    <a:pt x="0" y="114869"/>
                    <a:pt x="53310" y="0"/>
                    <a:pt x="119072" y="0"/>
                  </a:cubicBezTo>
                  <a:cubicBezTo>
                    <a:pt x="184833" y="0"/>
                    <a:pt x="238143" y="114869"/>
                    <a:pt x="238143" y="256567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DACF5E7-9329-4D1A-8D4F-AF83135ED360}"/>
                </a:ext>
              </a:extLst>
            </p:cNvPr>
            <p:cNvSpPr/>
            <p:nvPr/>
          </p:nvSpPr>
          <p:spPr>
            <a:xfrm>
              <a:off x="9776991" y="3161322"/>
              <a:ext cx="217243" cy="513134"/>
            </a:xfrm>
            <a:custGeom>
              <a:avLst/>
              <a:gdLst>
                <a:gd name="connsiteX0" fmla="*/ 0 w 217243"/>
                <a:gd name="connsiteY0" fmla="*/ 256567 h 513134"/>
                <a:gd name="connsiteX1" fmla="*/ 108622 w 217243"/>
                <a:gd name="connsiteY1" fmla="*/ 513135 h 513134"/>
                <a:gd name="connsiteX2" fmla="*/ 217244 w 217243"/>
                <a:gd name="connsiteY2" fmla="*/ 256567 h 513134"/>
                <a:gd name="connsiteX3" fmla="*/ 108622 w 217243"/>
                <a:gd name="connsiteY3" fmla="*/ 0 h 513134"/>
                <a:gd name="connsiteX4" fmla="*/ 0 w 217243"/>
                <a:gd name="connsiteY4" fmla="*/ 256567 h 5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43" h="513134">
                  <a:moveTo>
                    <a:pt x="0" y="256567"/>
                  </a:moveTo>
                  <a:cubicBezTo>
                    <a:pt x="0" y="398188"/>
                    <a:pt x="48674" y="513135"/>
                    <a:pt x="108622" y="513135"/>
                  </a:cubicBezTo>
                  <a:cubicBezTo>
                    <a:pt x="168570" y="513135"/>
                    <a:pt x="217244" y="398188"/>
                    <a:pt x="217244" y="256567"/>
                  </a:cubicBezTo>
                  <a:cubicBezTo>
                    <a:pt x="217244" y="114947"/>
                    <a:pt x="168570" y="0"/>
                    <a:pt x="108622" y="0"/>
                  </a:cubicBezTo>
                  <a:cubicBezTo>
                    <a:pt x="48674" y="0"/>
                    <a:pt x="0" y="114672"/>
                    <a:pt x="0" y="256567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F7B63C-3EA4-4D2C-8C4C-5F3E3FAB4C35}"/>
                </a:ext>
              </a:extLst>
            </p:cNvPr>
            <p:cNvSpPr/>
            <p:nvPr/>
          </p:nvSpPr>
          <p:spPr>
            <a:xfrm>
              <a:off x="9136810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021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021" y="5001277"/>
                  </a:lnTo>
                  <a:lnTo>
                    <a:pt x="0" y="5001277"/>
                  </a:lnTo>
                  <a:cubicBezTo>
                    <a:pt x="130346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AB37EA1-BA46-4869-B5B1-FF8954E31AF1}"/>
                </a:ext>
              </a:extLst>
            </p:cNvPr>
            <p:cNvSpPr/>
            <p:nvPr/>
          </p:nvSpPr>
          <p:spPr>
            <a:xfrm>
              <a:off x="9168984" y="3302668"/>
              <a:ext cx="205693" cy="5001276"/>
            </a:xfrm>
            <a:custGeom>
              <a:avLst/>
              <a:gdLst>
                <a:gd name="connsiteX0" fmla="*/ 74523 w 205693"/>
                <a:gd name="connsiteY0" fmla="*/ 0 h 5001276"/>
                <a:gd name="connsiteX1" fmla="*/ 102847 w 205693"/>
                <a:gd name="connsiteY1" fmla="*/ 0 h 5001276"/>
                <a:gd name="connsiteX2" fmla="*/ 131171 w 205693"/>
                <a:gd name="connsiteY2" fmla="*/ 0 h 5001276"/>
                <a:gd name="connsiteX3" fmla="*/ 205694 w 205693"/>
                <a:gd name="connsiteY3" fmla="*/ 5001277 h 5001276"/>
                <a:gd name="connsiteX4" fmla="*/ 102847 w 205693"/>
                <a:gd name="connsiteY4" fmla="*/ 5001277 h 5001276"/>
                <a:gd name="connsiteX5" fmla="*/ 0 w 205693"/>
                <a:gd name="connsiteY5" fmla="*/ 5001277 h 5001276"/>
                <a:gd name="connsiteX6" fmla="*/ 74523 w 20569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693" h="5001276">
                  <a:moveTo>
                    <a:pt x="74523" y="0"/>
                  </a:moveTo>
                  <a:lnTo>
                    <a:pt x="102847" y="0"/>
                  </a:lnTo>
                  <a:lnTo>
                    <a:pt x="131171" y="0"/>
                  </a:lnTo>
                  <a:cubicBezTo>
                    <a:pt x="131171" y="0"/>
                    <a:pt x="106422" y="4571464"/>
                    <a:pt x="205694" y="5001277"/>
                  </a:cubicBezTo>
                  <a:lnTo>
                    <a:pt x="102847" y="5001277"/>
                  </a:lnTo>
                  <a:lnTo>
                    <a:pt x="0" y="5001277"/>
                  </a:lnTo>
                  <a:cubicBezTo>
                    <a:pt x="99272" y="4571464"/>
                    <a:pt x="74523" y="0"/>
                    <a:pt x="7452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C5EC95-13DB-40FC-A555-06D1C363D586}"/>
                </a:ext>
              </a:extLst>
            </p:cNvPr>
            <p:cNvSpPr/>
            <p:nvPr/>
          </p:nvSpPr>
          <p:spPr>
            <a:xfrm>
              <a:off x="9198683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148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148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8B9E299-216B-4666-BA38-2095DAC9EF7B}"/>
                </a:ext>
              </a:extLst>
            </p:cNvPr>
            <p:cNvSpPr/>
            <p:nvPr/>
          </p:nvSpPr>
          <p:spPr>
            <a:xfrm>
              <a:off x="9192633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A4AC1B6-CE80-4230-A3F1-0A5EC5AAFC97}"/>
                </a:ext>
              </a:extLst>
            </p:cNvPr>
            <p:cNvSpPr/>
            <p:nvPr/>
          </p:nvSpPr>
          <p:spPr>
            <a:xfrm>
              <a:off x="9195108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2E453F3-5992-453C-90CE-848B971F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3199" y="3113163"/>
              <a:ext cx="274991" cy="302491"/>
            </a:xfrm>
            <a:custGeom>
              <a:avLst/>
              <a:gdLst>
                <a:gd name="connsiteX0" fmla="*/ 2 w 274991"/>
                <a:gd name="connsiteY0" fmla="*/ 85 h 302491"/>
                <a:gd name="connsiteX1" fmla="*/ 274994 w 274991"/>
                <a:gd name="connsiteY1" fmla="*/ 85 h 302491"/>
                <a:gd name="connsiteX2" fmla="*/ 274994 w 274991"/>
                <a:gd name="connsiteY2" fmla="*/ 302576 h 302491"/>
                <a:gd name="connsiteX3" fmla="*/ 2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2" y="85"/>
                  </a:moveTo>
                  <a:lnTo>
                    <a:pt x="274994" y="85"/>
                  </a:lnTo>
                  <a:lnTo>
                    <a:pt x="274994" y="302576"/>
                  </a:lnTo>
                  <a:lnTo>
                    <a:pt x="2" y="302576"/>
                  </a:lnTo>
                  <a:close/>
                </a:path>
              </a:pathLst>
            </a:custGeom>
          </p:spPr>
        </p:pic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D30CD7-F5CC-408D-ADF4-358A083F141B}"/>
                </a:ext>
              </a:extLst>
            </p:cNvPr>
            <p:cNvSpPr/>
            <p:nvPr/>
          </p:nvSpPr>
          <p:spPr>
            <a:xfrm>
              <a:off x="9215183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5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3E0431A-8C0B-433B-BB34-B3A6C34FBA2C}"/>
                </a:ext>
              </a:extLst>
            </p:cNvPr>
            <p:cNvSpPr/>
            <p:nvPr/>
          </p:nvSpPr>
          <p:spPr>
            <a:xfrm>
              <a:off x="9218208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392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31B5DA4-0138-4AB4-B953-CCF9FAD4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0698" y="3113163"/>
              <a:ext cx="274991" cy="302491"/>
            </a:xfrm>
            <a:custGeom>
              <a:avLst/>
              <a:gdLst>
                <a:gd name="connsiteX0" fmla="*/ 3 w 274991"/>
                <a:gd name="connsiteY0" fmla="*/ 85 h 302491"/>
                <a:gd name="connsiteX1" fmla="*/ 274995 w 274991"/>
                <a:gd name="connsiteY1" fmla="*/ 85 h 302491"/>
                <a:gd name="connsiteX2" fmla="*/ 274995 w 274991"/>
                <a:gd name="connsiteY2" fmla="*/ 302576 h 302491"/>
                <a:gd name="connsiteX3" fmla="*/ 3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3" y="85"/>
                  </a:moveTo>
                  <a:lnTo>
                    <a:pt x="274995" y="85"/>
                  </a:lnTo>
                  <a:lnTo>
                    <a:pt x="274995" y="302576"/>
                  </a:lnTo>
                  <a:lnTo>
                    <a:pt x="3" y="302576"/>
                  </a:lnTo>
                  <a:close/>
                </a:path>
              </a:pathLst>
            </a:custGeom>
          </p:spPr>
        </p:pic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EED42C4-B81E-4175-8BA0-4BDDBED86AEA}"/>
                </a:ext>
              </a:extLst>
            </p:cNvPr>
            <p:cNvSpPr/>
            <p:nvPr/>
          </p:nvSpPr>
          <p:spPr>
            <a:xfrm>
              <a:off x="9236357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F4FD16E-2756-4AF7-8153-47442E5BC5CE}"/>
                </a:ext>
              </a:extLst>
            </p:cNvPr>
            <p:cNvSpPr/>
            <p:nvPr/>
          </p:nvSpPr>
          <p:spPr>
            <a:xfrm>
              <a:off x="9239382" y="3189096"/>
              <a:ext cx="64898" cy="153445"/>
            </a:xfrm>
            <a:custGeom>
              <a:avLst/>
              <a:gdLst>
                <a:gd name="connsiteX0" fmla="*/ 0 w 64898"/>
                <a:gd name="connsiteY0" fmla="*/ 76723 h 153445"/>
                <a:gd name="connsiteX1" fmla="*/ 32449 w 64898"/>
                <a:gd name="connsiteY1" fmla="*/ 153445 h 153445"/>
                <a:gd name="connsiteX2" fmla="*/ 64898 w 64898"/>
                <a:gd name="connsiteY2" fmla="*/ 76723 h 153445"/>
                <a:gd name="connsiteX3" fmla="*/ 32449 w 64898"/>
                <a:gd name="connsiteY3" fmla="*/ 0 h 153445"/>
                <a:gd name="connsiteX4" fmla="*/ 0 w 64898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8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4" y="153445"/>
                    <a:pt x="64898" y="119071"/>
                    <a:pt x="64898" y="76723"/>
                  </a:cubicBezTo>
                  <a:cubicBezTo>
                    <a:pt x="64898" y="34374"/>
                    <a:pt x="50324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CC2C2B-75E5-406F-BD74-8581B536D87D}"/>
                </a:ext>
              </a:extLst>
            </p:cNvPr>
            <p:cNvSpPr/>
            <p:nvPr/>
          </p:nvSpPr>
          <p:spPr>
            <a:xfrm>
              <a:off x="10348424" y="3302668"/>
              <a:ext cx="270591" cy="5001276"/>
            </a:xfrm>
            <a:custGeom>
              <a:avLst/>
              <a:gdLst>
                <a:gd name="connsiteX0" fmla="*/ 97897 w 270591"/>
                <a:gd name="connsiteY0" fmla="*/ 0 h 5001276"/>
                <a:gd name="connsiteX1" fmla="*/ 135296 w 270591"/>
                <a:gd name="connsiteY1" fmla="*/ 0 h 5001276"/>
                <a:gd name="connsiteX2" fmla="*/ 172695 w 270591"/>
                <a:gd name="connsiteY2" fmla="*/ 0 h 5001276"/>
                <a:gd name="connsiteX3" fmla="*/ 270592 w 270591"/>
                <a:gd name="connsiteY3" fmla="*/ 5001277 h 5001276"/>
                <a:gd name="connsiteX4" fmla="*/ 135296 w 270591"/>
                <a:gd name="connsiteY4" fmla="*/ 5001277 h 5001276"/>
                <a:gd name="connsiteX5" fmla="*/ 0 w 270591"/>
                <a:gd name="connsiteY5" fmla="*/ 5001277 h 5001276"/>
                <a:gd name="connsiteX6" fmla="*/ 97897 w 270591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91" h="5001276">
                  <a:moveTo>
                    <a:pt x="97897" y="0"/>
                  </a:moveTo>
                  <a:lnTo>
                    <a:pt x="135296" y="0"/>
                  </a:lnTo>
                  <a:lnTo>
                    <a:pt x="172695" y="0"/>
                  </a:lnTo>
                  <a:cubicBezTo>
                    <a:pt x="172695" y="0"/>
                    <a:pt x="140246" y="4571464"/>
                    <a:pt x="270592" y="5001277"/>
                  </a:cubicBezTo>
                  <a:lnTo>
                    <a:pt x="135296" y="5001277"/>
                  </a:lnTo>
                  <a:lnTo>
                    <a:pt x="0" y="5001277"/>
                  </a:lnTo>
                  <a:cubicBezTo>
                    <a:pt x="130621" y="4571464"/>
                    <a:pt x="97897" y="0"/>
                    <a:pt x="97897" y="0"/>
                  </a:cubicBezTo>
                  <a:close/>
                </a:path>
              </a:pathLst>
            </a:custGeom>
            <a:solidFill>
              <a:srgbClr val="F19F8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6A0252E-2336-40F1-A695-2ED20D448F72}"/>
                </a:ext>
              </a:extLst>
            </p:cNvPr>
            <p:cNvSpPr/>
            <p:nvPr/>
          </p:nvSpPr>
          <p:spPr>
            <a:xfrm>
              <a:off x="10380048" y="3302668"/>
              <a:ext cx="206243" cy="5001276"/>
            </a:xfrm>
            <a:custGeom>
              <a:avLst/>
              <a:gdLst>
                <a:gd name="connsiteX0" fmla="*/ 75073 w 206243"/>
                <a:gd name="connsiteY0" fmla="*/ 0 h 5001276"/>
                <a:gd name="connsiteX1" fmla="*/ 103397 w 206243"/>
                <a:gd name="connsiteY1" fmla="*/ 0 h 5001276"/>
                <a:gd name="connsiteX2" fmla="*/ 131721 w 206243"/>
                <a:gd name="connsiteY2" fmla="*/ 0 h 5001276"/>
                <a:gd name="connsiteX3" fmla="*/ 206244 w 206243"/>
                <a:gd name="connsiteY3" fmla="*/ 5001277 h 5001276"/>
                <a:gd name="connsiteX4" fmla="*/ 103122 w 206243"/>
                <a:gd name="connsiteY4" fmla="*/ 5001277 h 5001276"/>
                <a:gd name="connsiteX5" fmla="*/ 0 w 206243"/>
                <a:gd name="connsiteY5" fmla="*/ 5001277 h 5001276"/>
                <a:gd name="connsiteX6" fmla="*/ 75073 w 206243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243" h="5001276">
                  <a:moveTo>
                    <a:pt x="75073" y="0"/>
                  </a:moveTo>
                  <a:lnTo>
                    <a:pt x="103397" y="0"/>
                  </a:lnTo>
                  <a:lnTo>
                    <a:pt x="131721" y="0"/>
                  </a:lnTo>
                  <a:cubicBezTo>
                    <a:pt x="131721" y="0"/>
                    <a:pt x="106972" y="4571464"/>
                    <a:pt x="206244" y="5001277"/>
                  </a:cubicBezTo>
                  <a:lnTo>
                    <a:pt x="103122" y="5001277"/>
                  </a:lnTo>
                  <a:lnTo>
                    <a:pt x="0" y="5001277"/>
                  </a:lnTo>
                  <a:cubicBezTo>
                    <a:pt x="100097" y="4571464"/>
                    <a:pt x="75073" y="0"/>
                    <a:pt x="75073" y="0"/>
                  </a:cubicBezTo>
                  <a:close/>
                </a:path>
              </a:pathLst>
            </a:custGeom>
            <a:solidFill>
              <a:srgbClr val="F7BF7E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C5C92F4-4D30-4855-9C96-491E642BAC2B}"/>
                </a:ext>
              </a:extLst>
            </p:cNvPr>
            <p:cNvSpPr/>
            <p:nvPr/>
          </p:nvSpPr>
          <p:spPr>
            <a:xfrm>
              <a:off x="10410297" y="3302668"/>
              <a:ext cx="146845" cy="5001276"/>
            </a:xfrm>
            <a:custGeom>
              <a:avLst/>
              <a:gdLst>
                <a:gd name="connsiteX0" fmla="*/ 53073 w 146845"/>
                <a:gd name="connsiteY0" fmla="*/ 0 h 5001276"/>
                <a:gd name="connsiteX1" fmla="*/ 73423 w 146845"/>
                <a:gd name="connsiteY1" fmla="*/ 0 h 5001276"/>
                <a:gd name="connsiteX2" fmla="*/ 93772 w 146845"/>
                <a:gd name="connsiteY2" fmla="*/ 0 h 5001276"/>
                <a:gd name="connsiteX3" fmla="*/ 146846 w 146845"/>
                <a:gd name="connsiteY3" fmla="*/ 5001277 h 5001276"/>
                <a:gd name="connsiteX4" fmla="*/ 73423 w 146845"/>
                <a:gd name="connsiteY4" fmla="*/ 5001277 h 5001276"/>
                <a:gd name="connsiteX5" fmla="*/ 0 w 146845"/>
                <a:gd name="connsiteY5" fmla="*/ 5001277 h 5001276"/>
                <a:gd name="connsiteX6" fmla="*/ 53073 w 146845"/>
                <a:gd name="connsiteY6" fmla="*/ 0 h 50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845" h="5001276">
                  <a:moveTo>
                    <a:pt x="53073" y="0"/>
                  </a:moveTo>
                  <a:lnTo>
                    <a:pt x="73423" y="0"/>
                  </a:lnTo>
                  <a:lnTo>
                    <a:pt x="93772" y="0"/>
                  </a:lnTo>
                  <a:cubicBezTo>
                    <a:pt x="93772" y="0"/>
                    <a:pt x="76173" y="4571464"/>
                    <a:pt x="146846" y="5001277"/>
                  </a:cubicBezTo>
                  <a:lnTo>
                    <a:pt x="73423" y="5001277"/>
                  </a:lnTo>
                  <a:lnTo>
                    <a:pt x="0" y="5001277"/>
                  </a:lnTo>
                  <a:cubicBezTo>
                    <a:pt x="70673" y="4571464"/>
                    <a:pt x="53073" y="0"/>
                    <a:pt x="53073" y="0"/>
                  </a:cubicBezTo>
                  <a:close/>
                </a:path>
              </a:pathLst>
            </a:custGeom>
            <a:solidFill>
              <a:srgbClr val="FFFF6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566E3C5-E148-44EC-8CBD-5970575F1888}"/>
                </a:ext>
              </a:extLst>
            </p:cNvPr>
            <p:cNvSpPr/>
            <p:nvPr/>
          </p:nvSpPr>
          <p:spPr>
            <a:xfrm>
              <a:off x="10404522" y="3189096"/>
              <a:ext cx="158395" cy="153445"/>
            </a:xfrm>
            <a:custGeom>
              <a:avLst/>
              <a:gdLst>
                <a:gd name="connsiteX0" fmla="*/ 0 w 158395"/>
                <a:gd name="connsiteY0" fmla="*/ 76723 h 153445"/>
                <a:gd name="connsiteX1" fmla="*/ 79198 w 158395"/>
                <a:gd name="connsiteY1" fmla="*/ 153445 h 153445"/>
                <a:gd name="connsiteX2" fmla="*/ 158395 w 158395"/>
                <a:gd name="connsiteY2" fmla="*/ 76723 h 153445"/>
                <a:gd name="connsiteX3" fmla="*/ 79198 w 158395"/>
                <a:gd name="connsiteY3" fmla="*/ 0 h 153445"/>
                <a:gd name="connsiteX4" fmla="*/ 0 w 15839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95" h="153445">
                  <a:moveTo>
                    <a:pt x="0" y="76723"/>
                  </a:moveTo>
                  <a:cubicBezTo>
                    <a:pt x="0" y="119071"/>
                    <a:pt x="35474" y="153445"/>
                    <a:pt x="79198" y="153445"/>
                  </a:cubicBezTo>
                  <a:cubicBezTo>
                    <a:pt x="122921" y="153445"/>
                    <a:pt x="158395" y="119071"/>
                    <a:pt x="158395" y="76723"/>
                  </a:cubicBezTo>
                  <a:cubicBezTo>
                    <a:pt x="158395" y="34374"/>
                    <a:pt x="122921" y="0"/>
                    <a:pt x="79198" y="0"/>
                  </a:cubicBezTo>
                  <a:cubicBezTo>
                    <a:pt x="354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2F2F2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C9F90C6-1C39-41E6-9469-3F5F1835D38D}"/>
                </a:ext>
              </a:extLst>
            </p:cNvPr>
            <p:cNvSpPr/>
            <p:nvPr/>
          </p:nvSpPr>
          <p:spPr>
            <a:xfrm>
              <a:off x="10406997" y="3189096"/>
              <a:ext cx="153445" cy="153445"/>
            </a:xfrm>
            <a:custGeom>
              <a:avLst/>
              <a:gdLst>
                <a:gd name="connsiteX0" fmla="*/ 0 w 153445"/>
                <a:gd name="connsiteY0" fmla="*/ 76723 h 153445"/>
                <a:gd name="connsiteX1" fmla="*/ 76723 w 153445"/>
                <a:gd name="connsiteY1" fmla="*/ 153445 h 153445"/>
                <a:gd name="connsiteX2" fmla="*/ 153445 w 153445"/>
                <a:gd name="connsiteY2" fmla="*/ 76723 h 153445"/>
                <a:gd name="connsiteX3" fmla="*/ 76723 w 153445"/>
                <a:gd name="connsiteY3" fmla="*/ 0 h 153445"/>
                <a:gd name="connsiteX4" fmla="*/ 0 w 153445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45" h="153445">
                  <a:moveTo>
                    <a:pt x="0" y="76723"/>
                  </a:moveTo>
                  <a:cubicBezTo>
                    <a:pt x="0" y="119071"/>
                    <a:pt x="34374" y="153445"/>
                    <a:pt x="76723" y="153445"/>
                  </a:cubicBezTo>
                  <a:cubicBezTo>
                    <a:pt x="119071" y="153445"/>
                    <a:pt x="153445" y="119071"/>
                    <a:pt x="153445" y="76723"/>
                  </a:cubicBezTo>
                  <a:cubicBezTo>
                    <a:pt x="153445" y="34374"/>
                    <a:pt x="119071" y="0"/>
                    <a:pt x="76723" y="0"/>
                  </a:cubicBezTo>
                  <a:cubicBezTo>
                    <a:pt x="34374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15A24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0FD7ADE-B30A-4B51-AF68-399464DD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3163" y="3113163"/>
              <a:ext cx="274991" cy="302491"/>
            </a:xfrm>
            <a:custGeom>
              <a:avLst/>
              <a:gdLst>
                <a:gd name="connsiteX0" fmla="*/ 46 w 274991"/>
                <a:gd name="connsiteY0" fmla="*/ 85 h 302491"/>
                <a:gd name="connsiteX1" fmla="*/ 275038 w 274991"/>
                <a:gd name="connsiteY1" fmla="*/ 85 h 302491"/>
                <a:gd name="connsiteX2" fmla="*/ 275038 w 274991"/>
                <a:gd name="connsiteY2" fmla="*/ 302576 h 302491"/>
                <a:gd name="connsiteX3" fmla="*/ 46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6" y="85"/>
                  </a:moveTo>
                  <a:lnTo>
                    <a:pt x="275038" y="85"/>
                  </a:lnTo>
                  <a:lnTo>
                    <a:pt x="275038" y="302576"/>
                  </a:lnTo>
                  <a:lnTo>
                    <a:pt x="46" y="302576"/>
                  </a:lnTo>
                  <a:close/>
                </a:path>
              </a:pathLst>
            </a:custGeom>
          </p:spPr>
        </p:pic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6601B02-F9A0-4391-A492-510551F499B3}"/>
                </a:ext>
              </a:extLst>
            </p:cNvPr>
            <p:cNvSpPr/>
            <p:nvPr/>
          </p:nvSpPr>
          <p:spPr>
            <a:xfrm>
              <a:off x="10427072" y="3189096"/>
              <a:ext cx="113296" cy="153445"/>
            </a:xfrm>
            <a:custGeom>
              <a:avLst/>
              <a:gdLst>
                <a:gd name="connsiteX0" fmla="*/ 0 w 113296"/>
                <a:gd name="connsiteY0" fmla="*/ 76723 h 153445"/>
                <a:gd name="connsiteX1" fmla="*/ 56648 w 113296"/>
                <a:gd name="connsiteY1" fmla="*/ 153445 h 153445"/>
                <a:gd name="connsiteX2" fmla="*/ 113297 w 113296"/>
                <a:gd name="connsiteY2" fmla="*/ 76723 h 153445"/>
                <a:gd name="connsiteX3" fmla="*/ 56648 w 113296"/>
                <a:gd name="connsiteY3" fmla="*/ 0 h 153445"/>
                <a:gd name="connsiteX4" fmla="*/ 0 w 1132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96" h="153445">
                  <a:moveTo>
                    <a:pt x="0" y="76723"/>
                  </a:moveTo>
                  <a:cubicBezTo>
                    <a:pt x="0" y="119071"/>
                    <a:pt x="25299" y="153445"/>
                    <a:pt x="56648" y="153445"/>
                  </a:cubicBezTo>
                  <a:cubicBezTo>
                    <a:pt x="87997" y="153445"/>
                    <a:pt x="113297" y="119071"/>
                    <a:pt x="113297" y="76723"/>
                  </a:cubicBezTo>
                  <a:cubicBezTo>
                    <a:pt x="113297" y="34374"/>
                    <a:pt x="87997" y="0"/>
                    <a:pt x="56648" y="0"/>
                  </a:cubicBezTo>
                  <a:cubicBezTo>
                    <a:pt x="252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15B40DD-6C36-4CB3-992C-B1794C1E412D}"/>
                </a:ext>
              </a:extLst>
            </p:cNvPr>
            <p:cNvSpPr/>
            <p:nvPr/>
          </p:nvSpPr>
          <p:spPr>
            <a:xfrm>
              <a:off x="10429822" y="3189096"/>
              <a:ext cx="107796" cy="153445"/>
            </a:xfrm>
            <a:custGeom>
              <a:avLst/>
              <a:gdLst>
                <a:gd name="connsiteX0" fmla="*/ 0 w 107796"/>
                <a:gd name="connsiteY0" fmla="*/ 76723 h 153445"/>
                <a:gd name="connsiteX1" fmla="*/ 53898 w 107796"/>
                <a:gd name="connsiteY1" fmla="*/ 153445 h 153445"/>
                <a:gd name="connsiteX2" fmla="*/ 107797 w 107796"/>
                <a:gd name="connsiteY2" fmla="*/ 76723 h 153445"/>
                <a:gd name="connsiteX3" fmla="*/ 53898 w 107796"/>
                <a:gd name="connsiteY3" fmla="*/ 0 h 153445"/>
                <a:gd name="connsiteX4" fmla="*/ 0 w 107796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6" h="153445">
                  <a:moveTo>
                    <a:pt x="0" y="76723"/>
                  </a:moveTo>
                  <a:cubicBezTo>
                    <a:pt x="0" y="119071"/>
                    <a:pt x="24199" y="153445"/>
                    <a:pt x="53898" y="153445"/>
                  </a:cubicBezTo>
                  <a:cubicBezTo>
                    <a:pt x="83598" y="153445"/>
                    <a:pt x="107797" y="119071"/>
                    <a:pt x="107797" y="76723"/>
                  </a:cubicBezTo>
                  <a:cubicBezTo>
                    <a:pt x="107797" y="34374"/>
                    <a:pt x="83598" y="0"/>
                    <a:pt x="53898" y="0"/>
                  </a:cubicBezTo>
                  <a:cubicBezTo>
                    <a:pt x="24199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BB03B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D1380AE2-7807-4D72-AA3C-C2D0CEC7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0663" y="3113163"/>
              <a:ext cx="274991" cy="302491"/>
            </a:xfrm>
            <a:custGeom>
              <a:avLst/>
              <a:gdLst>
                <a:gd name="connsiteX0" fmla="*/ 47 w 274991"/>
                <a:gd name="connsiteY0" fmla="*/ 85 h 302491"/>
                <a:gd name="connsiteX1" fmla="*/ 275039 w 274991"/>
                <a:gd name="connsiteY1" fmla="*/ 85 h 302491"/>
                <a:gd name="connsiteX2" fmla="*/ 275039 w 274991"/>
                <a:gd name="connsiteY2" fmla="*/ 302576 h 302491"/>
                <a:gd name="connsiteX3" fmla="*/ 47 w 274991"/>
                <a:gd name="connsiteY3" fmla="*/ 302576 h 3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991" h="302491">
                  <a:moveTo>
                    <a:pt x="47" y="85"/>
                  </a:moveTo>
                  <a:lnTo>
                    <a:pt x="275039" y="85"/>
                  </a:lnTo>
                  <a:lnTo>
                    <a:pt x="275039" y="302576"/>
                  </a:lnTo>
                  <a:lnTo>
                    <a:pt x="47" y="302576"/>
                  </a:lnTo>
                  <a:close/>
                </a:path>
              </a:pathLst>
            </a:custGeom>
          </p:spPr>
        </p:pic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24EEB3D-5CA8-4FF0-A640-A9F216B8FC47}"/>
                </a:ext>
              </a:extLst>
            </p:cNvPr>
            <p:cNvSpPr/>
            <p:nvPr/>
          </p:nvSpPr>
          <p:spPr>
            <a:xfrm>
              <a:off x="10447971" y="3189096"/>
              <a:ext cx="70947" cy="153445"/>
            </a:xfrm>
            <a:custGeom>
              <a:avLst/>
              <a:gdLst>
                <a:gd name="connsiteX0" fmla="*/ 0 w 70947"/>
                <a:gd name="connsiteY0" fmla="*/ 76723 h 153445"/>
                <a:gd name="connsiteX1" fmla="*/ 35474 w 70947"/>
                <a:gd name="connsiteY1" fmla="*/ 153445 h 153445"/>
                <a:gd name="connsiteX2" fmla="*/ 70948 w 70947"/>
                <a:gd name="connsiteY2" fmla="*/ 76723 h 153445"/>
                <a:gd name="connsiteX3" fmla="*/ 35474 w 70947"/>
                <a:gd name="connsiteY3" fmla="*/ 0 h 153445"/>
                <a:gd name="connsiteX4" fmla="*/ 0 w 7094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47" h="153445">
                  <a:moveTo>
                    <a:pt x="0" y="76723"/>
                  </a:moveTo>
                  <a:cubicBezTo>
                    <a:pt x="0" y="119071"/>
                    <a:pt x="15950" y="153445"/>
                    <a:pt x="35474" y="153445"/>
                  </a:cubicBezTo>
                  <a:cubicBezTo>
                    <a:pt x="55273" y="153445"/>
                    <a:pt x="70948" y="119071"/>
                    <a:pt x="70948" y="76723"/>
                  </a:cubicBezTo>
                  <a:cubicBezTo>
                    <a:pt x="70948" y="34374"/>
                    <a:pt x="54998" y="0"/>
                    <a:pt x="35474" y="0"/>
                  </a:cubicBezTo>
                  <a:cubicBezTo>
                    <a:pt x="15950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CAAA13E-7433-465D-9FA6-A990062D72B9}"/>
                </a:ext>
              </a:extLst>
            </p:cNvPr>
            <p:cNvSpPr/>
            <p:nvPr/>
          </p:nvSpPr>
          <p:spPr>
            <a:xfrm>
              <a:off x="10451271" y="3189096"/>
              <a:ext cx="64897" cy="153445"/>
            </a:xfrm>
            <a:custGeom>
              <a:avLst/>
              <a:gdLst>
                <a:gd name="connsiteX0" fmla="*/ 0 w 64897"/>
                <a:gd name="connsiteY0" fmla="*/ 76723 h 153445"/>
                <a:gd name="connsiteX1" fmla="*/ 32449 w 64897"/>
                <a:gd name="connsiteY1" fmla="*/ 153445 h 153445"/>
                <a:gd name="connsiteX2" fmla="*/ 64898 w 64897"/>
                <a:gd name="connsiteY2" fmla="*/ 76723 h 153445"/>
                <a:gd name="connsiteX3" fmla="*/ 32449 w 64897"/>
                <a:gd name="connsiteY3" fmla="*/ 0 h 153445"/>
                <a:gd name="connsiteX4" fmla="*/ 0 w 64897"/>
                <a:gd name="connsiteY4" fmla="*/ 76723 h 1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7" h="153445">
                  <a:moveTo>
                    <a:pt x="0" y="76723"/>
                  </a:moveTo>
                  <a:cubicBezTo>
                    <a:pt x="0" y="119071"/>
                    <a:pt x="14575" y="153445"/>
                    <a:pt x="32449" y="153445"/>
                  </a:cubicBezTo>
                  <a:cubicBezTo>
                    <a:pt x="50323" y="153445"/>
                    <a:pt x="64898" y="119071"/>
                    <a:pt x="64898" y="76723"/>
                  </a:cubicBezTo>
                  <a:cubicBezTo>
                    <a:pt x="64898" y="34374"/>
                    <a:pt x="50323" y="0"/>
                    <a:pt x="32449" y="0"/>
                  </a:cubicBezTo>
                  <a:cubicBezTo>
                    <a:pt x="14575" y="0"/>
                    <a:pt x="0" y="34374"/>
                    <a:pt x="0" y="76723"/>
                  </a:cubicBezTo>
                  <a:close/>
                </a:path>
              </a:pathLst>
            </a:custGeom>
            <a:solidFill>
              <a:srgbClr val="FCEE21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553ED13-E4C8-4EDF-A8EA-6C392D1B459C}"/>
                </a:ext>
              </a:extLst>
            </p:cNvPr>
            <p:cNvSpPr/>
            <p:nvPr/>
          </p:nvSpPr>
          <p:spPr>
            <a:xfrm>
              <a:off x="9062012" y="978437"/>
              <a:ext cx="1646376" cy="2223308"/>
            </a:xfrm>
            <a:custGeom>
              <a:avLst/>
              <a:gdLst>
                <a:gd name="connsiteX0" fmla="*/ 550 w 1646376"/>
                <a:gd name="connsiteY0" fmla="*/ 1765448 h 2223308"/>
                <a:gd name="connsiteX1" fmla="*/ 18149 w 1646376"/>
                <a:gd name="connsiteY1" fmla="*/ 1781672 h 2223308"/>
                <a:gd name="connsiteX2" fmla="*/ 82498 w 1646376"/>
                <a:gd name="connsiteY2" fmla="*/ 1781672 h 2223308"/>
                <a:gd name="connsiteX3" fmla="*/ 80573 w 1646376"/>
                <a:gd name="connsiteY3" fmla="*/ 1980491 h 2223308"/>
                <a:gd name="connsiteX4" fmla="*/ 70398 w 1646376"/>
                <a:gd name="connsiteY4" fmla="*/ 1980491 h 2223308"/>
                <a:gd name="connsiteX5" fmla="*/ 43999 w 1646376"/>
                <a:gd name="connsiteY5" fmla="*/ 2006890 h 2223308"/>
                <a:gd name="connsiteX6" fmla="*/ 70398 w 1646376"/>
                <a:gd name="connsiteY6" fmla="*/ 2033290 h 2223308"/>
                <a:gd name="connsiteX7" fmla="*/ 87722 w 1646376"/>
                <a:gd name="connsiteY7" fmla="*/ 2033290 h 2223308"/>
                <a:gd name="connsiteX8" fmla="*/ 169120 w 1646376"/>
                <a:gd name="connsiteY8" fmla="*/ 2223309 h 2223308"/>
                <a:gd name="connsiteX9" fmla="*/ 216144 w 1646376"/>
                <a:gd name="connsiteY9" fmla="*/ 2223309 h 2223308"/>
                <a:gd name="connsiteX10" fmla="*/ 263167 w 1646376"/>
                <a:gd name="connsiteY10" fmla="*/ 2223309 h 2223308"/>
                <a:gd name="connsiteX11" fmla="*/ 344290 w 1646376"/>
                <a:gd name="connsiteY11" fmla="*/ 2033290 h 2223308"/>
                <a:gd name="connsiteX12" fmla="*/ 361614 w 1646376"/>
                <a:gd name="connsiteY12" fmla="*/ 2033290 h 2223308"/>
                <a:gd name="connsiteX13" fmla="*/ 388013 w 1646376"/>
                <a:gd name="connsiteY13" fmla="*/ 2006890 h 2223308"/>
                <a:gd name="connsiteX14" fmla="*/ 361614 w 1646376"/>
                <a:gd name="connsiteY14" fmla="*/ 1980491 h 2223308"/>
                <a:gd name="connsiteX15" fmla="*/ 351165 w 1646376"/>
                <a:gd name="connsiteY15" fmla="*/ 1980491 h 2223308"/>
                <a:gd name="connsiteX16" fmla="*/ 340440 w 1646376"/>
                <a:gd name="connsiteY16" fmla="*/ 1708249 h 2223308"/>
                <a:gd name="connsiteX17" fmla="*/ 346215 w 1646376"/>
                <a:gd name="connsiteY17" fmla="*/ 1696425 h 2223308"/>
                <a:gd name="connsiteX18" fmla="*/ 400938 w 1646376"/>
                <a:gd name="connsiteY18" fmla="*/ 1631802 h 2223308"/>
                <a:gd name="connsiteX19" fmla="*/ 417988 w 1646376"/>
                <a:gd name="connsiteY19" fmla="*/ 1690375 h 2223308"/>
                <a:gd name="connsiteX20" fmla="*/ 435037 w 1646376"/>
                <a:gd name="connsiteY20" fmla="*/ 1690375 h 2223308"/>
                <a:gd name="connsiteX21" fmla="*/ 431462 w 1646376"/>
                <a:gd name="connsiteY21" fmla="*/ 1703574 h 2223308"/>
                <a:gd name="connsiteX22" fmla="*/ 434762 w 1646376"/>
                <a:gd name="connsiteY22" fmla="*/ 1716224 h 2223308"/>
                <a:gd name="connsiteX23" fmla="*/ 427337 w 1646376"/>
                <a:gd name="connsiteY23" fmla="*/ 1716224 h 2223308"/>
                <a:gd name="connsiteX24" fmla="*/ 612682 w 1646376"/>
                <a:gd name="connsiteY24" fmla="*/ 2134212 h 2223308"/>
                <a:gd name="connsiteX25" fmla="*/ 649806 w 1646376"/>
                <a:gd name="connsiteY25" fmla="*/ 2134212 h 2223308"/>
                <a:gd name="connsiteX26" fmla="*/ 727628 w 1646376"/>
                <a:gd name="connsiteY26" fmla="*/ 2204335 h 2223308"/>
                <a:gd name="connsiteX27" fmla="*/ 915448 w 1646376"/>
                <a:gd name="connsiteY27" fmla="*/ 2204335 h 2223308"/>
                <a:gd name="connsiteX28" fmla="*/ 993271 w 1646376"/>
                <a:gd name="connsiteY28" fmla="*/ 2134212 h 2223308"/>
                <a:gd name="connsiteX29" fmla="*/ 1030394 w 1646376"/>
                <a:gd name="connsiteY29" fmla="*/ 2134212 h 2223308"/>
                <a:gd name="connsiteX30" fmla="*/ 1215739 w 1646376"/>
                <a:gd name="connsiteY30" fmla="*/ 1716224 h 2223308"/>
                <a:gd name="connsiteX31" fmla="*/ 1208314 w 1646376"/>
                <a:gd name="connsiteY31" fmla="*/ 1716224 h 2223308"/>
                <a:gd name="connsiteX32" fmla="*/ 1211614 w 1646376"/>
                <a:gd name="connsiteY32" fmla="*/ 1703574 h 2223308"/>
                <a:gd name="connsiteX33" fmla="*/ 1208039 w 1646376"/>
                <a:gd name="connsiteY33" fmla="*/ 1690375 h 2223308"/>
                <a:gd name="connsiteX34" fmla="*/ 1225089 w 1646376"/>
                <a:gd name="connsiteY34" fmla="*/ 1690375 h 2223308"/>
                <a:gd name="connsiteX35" fmla="*/ 1243238 w 1646376"/>
                <a:gd name="connsiteY35" fmla="*/ 1627127 h 2223308"/>
                <a:gd name="connsiteX36" fmla="*/ 1304011 w 1646376"/>
                <a:gd name="connsiteY36" fmla="*/ 1696425 h 2223308"/>
                <a:gd name="connsiteX37" fmla="*/ 1291637 w 1646376"/>
                <a:gd name="connsiteY37" fmla="*/ 1980491 h 2223308"/>
                <a:gd name="connsiteX38" fmla="*/ 1281187 w 1646376"/>
                <a:gd name="connsiteY38" fmla="*/ 1980491 h 2223308"/>
                <a:gd name="connsiteX39" fmla="*/ 1254788 w 1646376"/>
                <a:gd name="connsiteY39" fmla="*/ 2006890 h 2223308"/>
                <a:gd name="connsiteX40" fmla="*/ 1281187 w 1646376"/>
                <a:gd name="connsiteY40" fmla="*/ 2033290 h 2223308"/>
                <a:gd name="connsiteX41" fmla="*/ 1298511 w 1646376"/>
                <a:gd name="connsiteY41" fmla="*/ 2033290 h 2223308"/>
                <a:gd name="connsiteX42" fmla="*/ 1379909 w 1646376"/>
                <a:gd name="connsiteY42" fmla="*/ 2223309 h 2223308"/>
                <a:gd name="connsiteX43" fmla="*/ 1426933 w 1646376"/>
                <a:gd name="connsiteY43" fmla="*/ 2223309 h 2223308"/>
                <a:gd name="connsiteX44" fmla="*/ 1473956 w 1646376"/>
                <a:gd name="connsiteY44" fmla="*/ 2223309 h 2223308"/>
                <a:gd name="connsiteX45" fmla="*/ 1555354 w 1646376"/>
                <a:gd name="connsiteY45" fmla="*/ 2033290 h 2223308"/>
                <a:gd name="connsiteX46" fmla="*/ 1572678 w 1646376"/>
                <a:gd name="connsiteY46" fmla="*/ 2033290 h 2223308"/>
                <a:gd name="connsiteX47" fmla="*/ 1599078 w 1646376"/>
                <a:gd name="connsiteY47" fmla="*/ 2006890 h 2223308"/>
                <a:gd name="connsiteX48" fmla="*/ 1572678 w 1646376"/>
                <a:gd name="connsiteY48" fmla="*/ 1980491 h 2223308"/>
                <a:gd name="connsiteX49" fmla="*/ 1562504 w 1646376"/>
                <a:gd name="connsiteY49" fmla="*/ 1980491 h 2223308"/>
                <a:gd name="connsiteX50" fmla="*/ 1560304 w 1646376"/>
                <a:gd name="connsiteY50" fmla="*/ 1777272 h 2223308"/>
                <a:gd name="connsiteX51" fmla="*/ 1628777 w 1646376"/>
                <a:gd name="connsiteY51" fmla="*/ 1777272 h 2223308"/>
                <a:gd name="connsiteX52" fmla="*/ 1646376 w 1646376"/>
                <a:gd name="connsiteY52" fmla="*/ 1759673 h 2223308"/>
                <a:gd name="connsiteX53" fmla="*/ 1646101 w 1646376"/>
                <a:gd name="connsiteY53" fmla="*/ 1758298 h 2223308"/>
                <a:gd name="connsiteX54" fmla="*/ 1646376 w 1646376"/>
                <a:gd name="connsiteY54" fmla="*/ 1756923 h 2223308"/>
                <a:gd name="connsiteX55" fmla="*/ 1628777 w 1646376"/>
                <a:gd name="connsiteY55" fmla="*/ 1739323 h 2223308"/>
                <a:gd name="connsiteX56" fmla="*/ 1556454 w 1646376"/>
                <a:gd name="connsiteY56" fmla="*/ 1739323 h 2223308"/>
                <a:gd name="connsiteX57" fmla="*/ 1556179 w 1646376"/>
                <a:gd name="connsiteY57" fmla="*/ 1739323 h 2223308"/>
                <a:gd name="connsiteX58" fmla="*/ 1549304 w 1646376"/>
                <a:gd name="connsiteY58" fmla="*/ 1690375 h 2223308"/>
                <a:gd name="connsiteX59" fmla="*/ 1610902 w 1646376"/>
                <a:gd name="connsiteY59" fmla="*/ 1690375 h 2223308"/>
                <a:gd name="connsiteX60" fmla="*/ 1628502 w 1646376"/>
                <a:gd name="connsiteY60" fmla="*/ 1672775 h 2223308"/>
                <a:gd name="connsiteX61" fmla="*/ 1628502 w 1646376"/>
                <a:gd name="connsiteY61" fmla="*/ 1671675 h 2223308"/>
                <a:gd name="connsiteX62" fmla="*/ 1628502 w 1646376"/>
                <a:gd name="connsiteY62" fmla="*/ 1670576 h 2223308"/>
                <a:gd name="connsiteX63" fmla="*/ 1610902 w 1646376"/>
                <a:gd name="connsiteY63" fmla="*/ 1652976 h 2223308"/>
                <a:gd name="connsiteX64" fmla="*/ 1543529 w 1646376"/>
                <a:gd name="connsiteY64" fmla="*/ 1652976 h 2223308"/>
                <a:gd name="connsiteX65" fmla="*/ 1542979 w 1646376"/>
                <a:gd name="connsiteY65" fmla="*/ 1652976 h 2223308"/>
                <a:gd name="connsiteX66" fmla="*/ 1531980 w 1646376"/>
                <a:gd name="connsiteY66" fmla="*/ 1594953 h 2223308"/>
                <a:gd name="connsiteX67" fmla="*/ 1592203 w 1646376"/>
                <a:gd name="connsiteY67" fmla="*/ 1594953 h 2223308"/>
                <a:gd name="connsiteX68" fmla="*/ 1609802 w 1646376"/>
                <a:gd name="connsiteY68" fmla="*/ 1577353 h 2223308"/>
                <a:gd name="connsiteX69" fmla="*/ 1609802 w 1646376"/>
                <a:gd name="connsiteY69" fmla="*/ 1576253 h 2223308"/>
                <a:gd name="connsiteX70" fmla="*/ 1609802 w 1646376"/>
                <a:gd name="connsiteY70" fmla="*/ 1575153 h 2223308"/>
                <a:gd name="connsiteX71" fmla="*/ 1592203 w 1646376"/>
                <a:gd name="connsiteY71" fmla="*/ 1557554 h 2223308"/>
                <a:gd name="connsiteX72" fmla="*/ 1524555 w 1646376"/>
                <a:gd name="connsiteY72" fmla="*/ 1557554 h 2223308"/>
                <a:gd name="connsiteX73" fmla="*/ 1524005 w 1646376"/>
                <a:gd name="connsiteY73" fmla="*/ 1557554 h 2223308"/>
                <a:gd name="connsiteX74" fmla="*/ 1421433 w 1646376"/>
                <a:gd name="connsiteY74" fmla="*/ 1232788 h 2223308"/>
                <a:gd name="connsiteX75" fmla="*/ 1363685 w 1646376"/>
                <a:gd name="connsiteY75" fmla="*/ 1428583 h 2223308"/>
                <a:gd name="connsiteX76" fmla="*/ 1305111 w 1646376"/>
                <a:gd name="connsiteY76" fmla="*/ 1362585 h 2223308"/>
                <a:gd name="connsiteX77" fmla="*/ 1298237 w 1646376"/>
                <a:gd name="connsiteY77" fmla="*/ 1354885 h 2223308"/>
                <a:gd name="connsiteX78" fmla="*/ 1029569 w 1646376"/>
                <a:gd name="connsiteY78" fmla="*/ 172695 h 2223308"/>
                <a:gd name="connsiteX79" fmla="*/ 821676 w 1646376"/>
                <a:gd name="connsiteY79" fmla="*/ 0 h 2223308"/>
                <a:gd name="connsiteX80" fmla="*/ 613782 w 1646376"/>
                <a:gd name="connsiteY80" fmla="*/ 172695 h 2223308"/>
                <a:gd name="connsiteX81" fmla="*/ 346215 w 1646376"/>
                <a:gd name="connsiteY81" fmla="*/ 1362035 h 2223308"/>
                <a:gd name="connsiteX82" fmla="*/ 345665 w 1646376"/>
                <a:gd name="connsiteY82" fmla="*/ 1362585 h 2223308"/>
                <a:gd name="connsiteX83" fmla="*/ 281592 w 1646376"/>
                <a:gd name="connsiteY83" fmla="*/ 1434907 h 2223308"/>
                <a:gd name="connsiteX84" fmla="*/ 281592 w 1646376"/>
                <a:gd name="connsiteY84" fmla="*/ 1434907 h 2223308"/>
                <a:gd name="connsiteX85" fmla="*/ 209819 w 1646376"/>
                <a:gd name="connsiteY85" fmla="*/ 1232513 h 2223308"/>
                <a:gd name="connsiteX86" fmla="*/ 118521 w 1646376"/>
                <a:gd name="connsiteY86" fmla="*/ 1561404 h 2223308"/>
                <a:gd name="connsiteX87" fmla="*/ 117697 w 1646376"/>
                <a:gd name="connsiteY87" fmla="*/ 1561404 h 2223308"/>
                <a:gd name="connsiteX88" fmla="*/ 54448 w 1646376"/>
                <a:gd name="connsiteY88" fmla="*/ 1561404 h 2223308"/>
                <a:gd name="connsiteX89" fmla="*/ 36849 w 1646376"/>
                <a:gd name="connsiteY89" fmla="*/ 1579003 h 2223308"/>
                <a:gd name="connsiteX90" fmla="*/ 37399 w 1646376"/>
                <a:gd name="connsiteY90" fmla="*/ 1583128 h 2223308"/>
                <a:gd name="connsiteX91" fmla="*/ 54998 w 1646376"/>
                <a:gd name="connsiteY91" fmla="*/ 1599353 h 2223308"/>
                <a:gd name="connsiteX92" fmla="*/ 110547 w 1646376"/>
                <a:gd name="connsiteY92" fmla="*/ 1599353 h 2223308"/>
                <a:gd name="connsiteX93" fmla="*/ 99547 w 1646376"/>
                <a:gd name="connsiteY93" fmla="*/ 1657101 h 2223308"/>
                <a:gd name="connsiteX94" fmla="*/ 98722 w 1646376"/>
                <a:gd name="connsiteY94" fmla="*/ 1657101 h 2223308"/>
                <a:gd name="connsiteX95" fmla="*/ 35749 w 1646376"/>
                <a:gd name="connsiteY95" fmla="*/ 1657101 h 2223308"/>
                <a:gd name="connsiteX96" fmla="*/ 18149 w 1646376"/>
                <a:gd name="connsiteY96" fmla="*/ 1674700 h 2223308"/>
                <a:gd name="connsiteX97" fmla="*/ 18699 w 1646376"/>
                <a:gd name="connsiteY97" fmla="*/ 1678825 h 2223308"/>
                <a:gd name="connsiteX98" fmla="*/ 36299 w 1646376"/>
                <a:gd name="connsiteY98" fmla="*/ 1695050 h 2223308"/>
                <a:gd name="connsiteX99" fmla="*/ 93497 w 1646376"/>
                <a:gd name="connsiteY99" fmla="*/ 1695050 h 2223308"/>
                <a:gd name="connsiteX100" fmla="*/ 86897 w 1646376"/>
                <a:gd name="connsiteY100" fmla="*/ 1743998 h 2223308"/>
                <a:gd name="connsiteX101" fmla="*/ 86072 w 1646376"/>
                <a:gd name="connsiteY101" fmla="*/ 1743998 h 2223308"/>
                <a:gd name="connsiteX102" fmla="*/ 17599 w 1646376"/>
                <a:gd name="connsiteY102" fmla="*/ 1743998 h 2223308"/>
                <a:gd name="connsiteX103" fmla="*/ 0 w 1646376"/>
                <a:gd name="connsiteY103" fmla="*/ 1761598 h 2223308"/>
                <a:gd name="connsiteX104" fmla="*/ 550 w 1646376"/>
                <a:gd name="connsiteY104" fmla="*/ 1765448 h 2223308"/>
                <a:gd name="connsiteX105" fmla="*/ 312941 w 1646376"/>
                <a:gd name="connsiteY105" fmla="*/ 1792122 h 2223308"/>
                <a:gd name="connsiteX106" fmla="*/ 312391 w 1646376"/>
                <a:gd name="connsiteY106" fmla="*/ 1787722 h 2223308"/>
                <a:gd name="connsiteX107" fmla="*/ 313216 w 1646376"/>
                <a:gd name="connsiteY107" fmla="*/ 1787997 h 2223308"/>
                <a:gd name="connsiteX108" fmla="*/ 312941 w 1646376"/>
                <a:gd name="connsiteY108" fmla="*/ 1792122 h 22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646376" h="2223308">
                  <a:moveTo>
                    <a:pt x="550" y="1765448"/>
                  </a:moveTo>
                  <a:cubicBezTo>
                    <a:pt x="1375" y="1774522"/>
                    <a:pt x="8800" y="1781672"/>
                    <a:pt x="18149" y="1781672"/>
                  </a:cubicBezTo>
                  <a:lnTo>
                    <a:pt x="82498" y="1781672"/>
                  </a:lnTo>
                  <a:cubicBezTo>
                    <a:pt x="75898" y="1849320"/>
                    <a:pt x="74523" y="1916968"/>
                    <a:pt x="80573" y="1980491"/>
                  </a:cubicBezTo>
                  <a:lnTo>
                    <a:pt x="70398" y="1980491"/>
                  </a:lnTo>
                  <a:cubicBezTo>
                    <a:pt x="55823" y="1980491"/>
                    <a:pt x="43999" y="1992316"/>
                    <a:pt x="43999" y="2006890"/>
                  </a:cubicBezTo>
                  <a:cubicBezTo>
                    <a:pt x="43999" y="2021465"/>
                    <a:pt x="55823" y="2033290"/>
                    <a:pt x="70398" y="2033290"/>
                  </a:cubicBezTo>
                  <a:lnTo>
                    <a:pt x="87722" y="2033290"/>
                  </a:lnTo>
                  <a:cubicBezTo>
                    <a:pt x="100647" y="2106713"/>
                    <a:pt x="126221" y="2172436"/>
                    <a:pt x="169120" y="2223309"/>
                  </a:cubicBezTo>
                  <a:lnTo>
                    <a:pt x="216144" y="2223309"/>
                  </a:lnTo>
                  <a:lnTo>
                    <a:pt x="263167" y="2223309"/>
                  </a:lnTo>
                  <a:cubicBezTo>
                    <a:pt x="306066" y="2172711"/>
                    <a:pt x="331365" y="2106713"/>
                    <a:pt x="344290" y="2033290"/>
                  </a:cubicBezTo>
                  <a:lnTo>
                    <a:pt x="361614" y="2033290"/>
                  </a:lnTo>
                  <a:cubicBezTo>
                    <a:pt x="376189" y="2033290"/>
                    <a:pt x="388013" y="2021465"/>
                    <a:pt x="388013" y="2006890"/>
                  </a:cubicBezTo>
                  <a:cubicBezTo>
                    <a:pt x="388013" y="1992316"/>
                    <a:pt x="376189" y="1980491"/>
                    <a:pt x="361614" y="1980491"/>
                  </a:cubicBezTo>
                  <a:lnTo>
                    <a:pt x="351165" y="1980491"/>
                  </a:lnTo>
                  <a:cubicBezTo>
                    <a:pt x="359414" y="1893869"/>
                    <a:pt x="353640" y="1799822"/>
                    <a:pt x="340440" y="1708249"/>
                  </a:cubicBezTo>
                  <a:cubicBezTo>
                    <a:pt x="342090" y="1704399"/>
                    <a:pt x="344015" y="1700550"/>
                    <a:pt x="346215" y="1696425"/>
                  </a:cubicBezTo>
                  <a:cubicBezTo>
                    <a:pt x="358039" y="1674150"/>
                    <a:pt x="375639" y="1651326"/>
                    <a:pt x="400938" y="1631802"/>
                  </a:cubicBezTo>
                  <a:cubicBezTo>
                    <a:pt x="411113" y="1669476"/>
                    <a:pt x="417988" y="1690375"/>
                    <a:pt x="417988" y="1690375"/>
                  </a:cubicBezTo>
                  <a:lnTo>
                    <a:pt x="435037" y="1690375"/>
                  </a:lnTo>
                  <a:cubicBezTo>
                    <a:pt x="432837" y="1694225"/>
                    <a:pt x="431462" y="1698625"/>
                    <a:pt x="431462" y="1703574"/>
                  </a:cubicBezTo>
                  <a:cubicBezTo>
                    <a:pt x="431462" y="1708249"/>
                    <a:pt x="432837" y="1712374"/>
                    <a:pt x="434762" y="1716224"/>
                  </a:cubicBezTo>
                  <a:lnTo>
                    <a:pt x="427337" y="1716224"/>
                  </a:lnTo>
                  <a:lnTo>
                    <a:pt x="612682" y="2134212"/>
                  </a:lnTo>
                  <a:lnTo>
                    <a:pt x="649806" y="2134212"/>
                  </a:lnTo>
                  <a:cubicBezTo>
                    <a:pt x="653931" y="2173535"/>
                    <a:pt x="687205" y="2204335"/>
                    <a:pt x="727628" y="2204335"/>
                  </a:cubicBezTo>
                  <a:lnTo>
                    <a:pt x="915448" y="2204335"/>
                  </a:lnTo>
                  <a:cubicBezTo>
                    <a:pt x="955872" y="2204335"/>
                    <a:pt x="989146" y="2173535"/>
                    <a:pt x="993271" y="2134212"/>
                  </a:cubicBezTo>
                  <a:lnTo>
                    <a:pt x="1030394" y="2134212"/>
                  </a:lnTo>
                  <a:lnTo>
                    <a:pt x="1215739" y="1716224"/>
                  </a:lnTo>
                  <a:lnTo>
                    <a:pt x="1208314" y="1716224"/>
                  </a:lnTo>
                  <a:cubicBezTo>
                    <a:pt x="1210514" y="1712374"/>
                    <a:pt x="1211614" y="1708249"/>
                    <a:pt x="1211614" y="1703574"/>
                  </a:cubicBezTo>
                  <a:cubicBezTo>
                    <a:pt x="1211614" y="1698625"/>
                    <a:pt x="1210239" y="1694225"/>
                    <a:pt x="1208039" y="1690375"/>
                  </a:cubicBezTo>
                  <a:lnTo>
                    <a:pt x="1225089" y="1690375"/>
                  </a:lnTo>
                  <a:cubicBezTo>
                    <a:pt x="1225089" y="1690375"/>
                    <a:pt x="1232513" y="1667551"/>
                    <a:pt x="1243238" y="1627127"/>
                  </a:cubicBezTo>
                  <a:cubicBezTo>
                    <a:pt x="1272112" y="1647751"/>
                    <a:pt x="1291362" y="1672500"/>
                    <a:pt x="1304011" y="1696425"/>
                  </a:cubicBezTo>
                  <a:cubicBezTo>
                    <a:pt x="1289712" y="1791572"/>
                    <a:pt x="1282837" y="1890019"/>
                    <a:pt x="1291637" y="1980491"/>
                  </a:cubicBezTo>
                  <a:lnTo>
                    <a:pt x="1281187" y="1980491"/>
                  </a:lnTo>
                  <a:cubicBezTo>
                    <a:pt x="1266612" y="1980491"/>
                    <a:pt x="1254788" y="1992316"/>
                    <a:pt x="1254788" y="2006890"/>
                  </a:cubicBezTo>
                  <a:cubicBezTo>
                    <a:pt x="1254788" y="2021465"/>
                    <a:pt x="1266612" y="2033290"/>
                    <a:pt x="1281187" y="2033290"/>
                  </a:cubicBezTo>
                  <a:lnTo>
                    <a:pt x="1298511" y="2033290"/>
                  </a:lnTo>
                  <a:cubicBezTo>
                    <a:pt x="1311436" y="2106713"/>
                    <a:pt x="1337010" y="2172436"/>
                    <a:pt x="1379909" y="2223309"/>
                  </a:cubicBezTo>
                  <a:lnTo>
                    <a:pt x="1426933" y="2223309"/>
                  </a:lnTo>
                  <a:lnTo>
                    <a:pt x="1473956" y="2223309"/>
                  </a:lnTo>
                  <a:cubicBezTo>
                    <a:pt x="1516855" y="2172711"/>
                    <a:pt x="1542154" y="2106713"/>
                    <a:pt x="1555354" y="2033290"/>
                  </a:cubicBezTo>
                  <a:lnTo>
                    <a:pt x="1572678" y="2033290"/>
                  </a:lnTo>
                  <a:cubicBezTo>
                    <a:pt x="1587253" y="2033290"/>
                    <a:pt x="1599078" y="2021465"/>
                    <a:pt x="1599078" y="2006890"/>
                  </a:cubicBezTo>
                  <a:cubicBezTo>
                    <a:pt x="1599078" y="1992316"/>
                    <a:pt x="1587253" y="1980491"/>
                    <a:pt x="1572678" y="1980491"/>
                  </a:cubicBezTo>
                  <a:lnTo>
                    <a:pt x="1562504" y="1980491"/>
                  </a:lnTo>
                  <a:cubicBezTo>
                    <a:pt x="1568828" y="1915593"/>
                    <a:pt x="1567178" y="1846570"/>
                    <a:pt x="1560304" y="1777272"/>
                  </a:cubicBezTo>
                  <a:lnTo>
                    <a:pt x="1628777" y="1777272"/>
                  </a:lnTo>
                  <a:cubicBezTo>
                    <a:pt x="1638401" y="1777272"/>
                    <a:pt x="1646376" y="1769297"/>
                    <a:pt x="1646376" y="1759673"/>
                  </a:cubicBezTo>
                  <a:cubicBezTo>
                    <a:pt x="1646376" y="1759123"/>
                    <a:pt x="1646376" y="1758848"/>
                    <a:pt x="1646101" y="1758298"/>
                  </a:cubicBezTo>
                  <a:cubicBezTo>
                    <a:pt x="1646101" y="1757748"/>
                    <a:pt x="1646376" y="1757473"/>
                    <a:pt x="1646376" y="1756923"/>
                  </a:cubicBezTo>
                  <a:cubicBezTo>
                    <a:pt x="1646376" y="1747298"/>
                    <a:pt x="1638401" y="1739323"/>
                    <a:pt x="1628777" y="1739323"/>
                  </a:cubicBezTo>
                  <a:lnTo>
                    <a:pt x="1556454" y="1739323"/>
                  </a:lnTo>
                  <a:lnTo>
                    <a:pt x="1556179" y="1739323"/>
                  </a:lnTo>
                  <a:cubicBezTo>
                    <a:pt x="1554254" y="1723099"/>
                    <a:pt x="1551779" y="1706599"/>
                    <a:pt x="1549304" y="1690375"/>
                  </a:cubicBezTo>
                  <a:lnTo>
                    <a:pt x="1610902" y="1690375"/>
                  </a:lnTo>
                  <a:cubicBezTo>
                    <a:pt x="1620527" y="1690375"/>
                    <a:pt x="1628502" y="1682400"/>
                    <a:pt x="1628502" y="1672775"/>
                  </a:cubicBezTo>
                  <a:cubicBezTo>
                    <a:pt x="1628502" y="1672500"/>
                    <a:pt x="1628502" y="1671950"/>
                    <a:pt x="1628502" y="1671675"/>
                  </a:cubicBezTo>
                  <a:cubicBezTo>
                    <a:pt x="1628502" y="1671400"/>
                    <a:pt x="1628502" y="1670850"/>
                    <a:pt x="1628502" y="1670576"/>
                  </a:cubicBezTo>
                  <a:cubicBezTo>
                    <a:pt x="1628502" y="1660951"/>
                    <a:pt x="1620527" y="1652976"/>
                    <a:pt x="1610902" y="1652976"/>
                  </a:cubicBezTo>
                  <a:lnTo>
                    <a:pt x="1543529" y="1652976"/>
                  </a:lnTo>
                  <a:lnTo>
                    <a:pt x="1542979" y="1652976"/>
                  </a:lnTo>
                  <a:cubicBezTo>
                    <a:pt x="1539404" y="1633451"/>
                    <a:pt x="1535829" y="1613927"/>
                    <a:pt x="1531980" y="1594953"/>
                  </a:cubicBezTo>
                  <a:lnTo>
                    <a:pt x="1592203" y="1594953"/>
                  </a:lnTo>
                  <a:cubicBezTo>
                    <a:pt x="1601828" y="1594953"/>
                    <a:pt x="1609802" y="1586978"/>
                    <a:pt x="1609802" y="1577353"/>
                  </a:cubicBezTo>
                  <a:cubicBezTo>
                    <a:pt x="1609802" y="1577078"/>
                    <a:pt x="1609802" y="1576528"/>
                    <a:pt x="1609802" y="1576253"/>
                  </a:cubicBezTo>
                  <a:cubicBezTo>
                    <a:pt x="1609802" y="1575978"/>
                    <a:pt x="1609802" y="1575428"/>
                    <a:pt x="1609802" y="1575153"/>
                  </a:cubicBezTo>
                  <a:cubicBezTo>
                    <a:pt x="1609802" y="1565529"/>
                    <a:pt x="1601828" y="1557554"/>
                    <a:pt x="1592203" y="1557554"/>
                  </a:cubicBezTo>
                  <a:lnTo>
                    <a:pt x="1524555" y="1557554"/>
                  </a:lnTo>
                  <a:lnTo>
                    <a:pt x="1524005" y="1557554"/>
                  </a:lnTo>
                  <a:cubicBezTo>
                    <a:pt x="1483031" y="1375234"/>
                    <a:pt x="1421433" y="1232788"/>
                    <a:pt x="1421433" y="1232788"/>
                  </a:cubicBezTo>
                  <a:cubicBezTo>
                    <a:pt x="1421433" y="1232788"/>
                    <a:pt x="1396409" y="1312261"/>
                    <a:pt x="1363685" y="1428583"/>
                  </a:cubicBezTo>
                  <a:lnTo>
                    <a:pt x="1305111" y="1362585"/>
                  </a:lnTo>
                  <a:lnTo>
                    <a:pt x="1298237" y="1354885"/>
                  </a:lnTo>
                  <a:cubicBezTo>
                    <a:pt x="1345260" y="1024345"/>
                    <a:pt x="1347735" y="520010"/>
                    <a:pt x="1029569" y="172695"/>
                  </a:cubicBezTo>
                  <a:cubicBezTo>
                    <a:pt x="971546" y="109172"/>
                    <a:pt x="902798" y="50873"/>
                    <a:pt x="821676" y="0"/>
                  </a:cubicBezTo>
                  <a:cubicBezTo>
                    <a:pt x="740553" y="50873"/>
                    <a:pt x="671805" y="109172"/>
                    <a:pt x="613782" y="172695"/>
                  </a:cubicBezTo>
                  <a:cubicBezTo>
                    <a:pt x="293416" y="522484"/>
                    <a:pt x="298366" y="1031769"/>
                    <a:pt x="346215" y="1362035"/>
                  </a:cubicBezTo>
                  <a:lnTo>
                    <a:pt x="345665" y="1362585"/>
                  </a:lnTo>
                  <a:lnTo>
                    <a:pt x="281592" y="1434907"/>
                  </a:lnTo>
                  <a:lnTo>
                    <a:pt x="281592" y="1434907"/>
                  </a:lnTo>
                  <a:cubicBezTo>
                    <a:pt x="248043" y="1315011"/>
                    <a:pt x="209819" y="1232513"/>
                    <a:pt x="209819" y="1232513"/>
                  </a:cubicBezTo>
                  <a:cubicBezTo>
                    <a:pt x="209819" y="1232513"/>
                    <a:pt x="159495" y="1377159"/>
                    <a:pt x="118521" y="1561404"/>
                  </a:cubicBezTo>
                  <a:lnTo>
                    <a:pt x="117697" y="1561404"/>
                  </a:lnTo>
                  <a:lnTo>
                    <a:pt x="54448" y="1561404"/>
                  </a:lnTo>
                  <a:cubicBezTo>
                    <a:pt x="44824" y="1561404"/>
                    <a:pt x="36849" y="1569379"/>
                    <a:pt x="36849" y="1579003"/>
                  </a:cubicBezTo>
                  <a:cubicBezTo>
                    <a:pt x="36849" y="1580378"/>
                    <a:pt x="37124" y="1581753"/>
                    <a:pt x="37399" y="1583128"/>
                  </a:cubicBezTo>
                  <a:cubicBezTo>
                    <a:pt x="38224" y="1592203"/>
                    <a:pt x="45649" y="1599353"/>
                    <a:pt x="54998" y="1599353"/>
                  </a:cubicBezTo>
                  <a:lnTo>
                    <a:pt x="110547" y="1599353"/>
                  </a:lnTo>
                  <a:cubicBezTo>
                    <a:pt x="106697" y="1618327"/>
                    <a:pt x="103122" y="1637576"/>
                    <a:pt x="99547" y="1657101"/>
                  </a:cubicBezTo>
                  <a:lnTo>
                    <a:pt x="98722" y="1657101"/>
                  </a:lnTo>
                  <a:lnTo>
                    <a:pt x="35749" y="1657101"/>
                  </a:lnTo>
                  <a:cubicBezTo>
                    <a:pt x="26124" y="1657101"/>
                    <a:pt x="18149" y="1665076"/>
                    <a:pt x="18149" y="1674700"/>
                  </a:cubicBezTo>
                  <a:cubicBezTo>
                    <a:pt x="18149" y="1676075"/>
                    <a:pt x="18424" y="1677450"/>
                    <a:pt x="18699" y="1678825"/>
                  </a:cubicBezTo>
                  <a:cubicBezTo>
                    <a:pt x="19524" y="1687900"/>
                    <a:pt x="26949" y="1695050"/>
                    <a:pt x="36299" y="1695050"/>
                  </a:cubicBezTo>
                  <a:lnTo>
                    <a:pt x="93497" y="1695050"/>
                  </a:lnTo>
                  <a:cubicBezTo>
                    <a:pt x="91022" y="1711274"/>
                    <a:pt x="88822" y="1727774"/>
                    <a:pt x="86897" y="1743998"/>
                  </a:cubicBezTo>
                  <a:lnTo>
                    <a:pt x="86072" y="1743998"/>
                  </a:lnTo>
                  <a:lnTo>
                    <a:pt x="17599" y="1743998"/>
                  </a:lnTo>
                  <a:cubicBezTo>
                    <a:pt x="7975" y="1743998"/>
                    <a:pt x="0" y="1751973"/>
                    <a:pt x="0" y="1761598"/>
                  </a:cubicBezTo>
                  <a:cubicBezTo>
                    <a:pt x="0" y="1762698"/>
                    <a:pt x="275" y="1764073"/>
                    <a:pt x="550" y="1765448"/>
                  </a:cubicBezTo>
                  <a:close/>
                  <a:moveTo>
                    <a:pt x="312941" y="1792122"/>
                  </a:moveTo>
                  <a:lnTo>
                    <a:pt x="312391" y="1787722"/>
                  </a:lnTo>
                  <a:lnTo>
                    <a:pt x="313216" y="1787997"/>
                  </a:lnTo>
                  <a:cubicBezTo>
                    <a:pt x="312941" y="1790747"/>
                    <a:pt x="312941" y="1792122"/>
                    <a:pt x="312941" y="1792122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31924-9693-4F87-992D-8D30B421EDE0}"/>
                </a:ext>
              </a:extLst>
            </p:cNvPr>
            <p:cNvSpPr/>
            <p:nvPr/>
          </p:nvSpPr>
          <p:spPr>
            <a:xfrm>
              <a:off x="9859465" y="784430"/>
              <a:ext cx="41547" cy="209956"/>
            </a:xfrm>
            <a:custGeom>
              <a:avLst/>
              <a:gdLst>
                <a:gd name="connsiteX0" fmla="*/ 4423 w 41547"/>
                <a:gd name="connsiteY0" fmla="*/ 200607 h 209956"/>
                <a:gd name="connsiteX1" fmla="*/ 16798 w 41547"/>
                <a:gd name="connsiteY1" fmla="*/ 3712 h 209956"/>
                <a:gd name="connsiteX2" fmla="*/ 24498 w 41547"/>
                <a:gd name="connsiteY2" fmla="*/ 3712 h 209956"/>
                <a:gd name="connsiteX3" fmla="*/ 36872 w 41547"/>
                <a:gd name="connsiteY3" fmla="*/ 200607 h 209956"/>
                <a:gd name="connsiteX4" fmla="*/ 41547 w 41547"/>
                <a:gd name="connsiteY4" fmla="*/ 205281 h 209956"/>
                <a:gd name="connsiteX5" fmla="*/ 36872 w 41547"/>
                <a:gd name="connsiteY5" fmla="*/ 209956 h 209956"/>
                <a:gd name="connsiteX6" fmla="*/ 4698 w 41547"/>
                <a:gd name="connsiteY6" fmla="*/ 209956 h 209956"/>
                <a:gd name="connsiteX7" fmla="*/ 23 w 41547"/>
                <a:gd name="connsiteY7" fmla="*/ 205281 h 209956"/>
                <a:gd name="connsiteX8" fmla="*/ 4423 w 41547"/>
                <a:gd name="connsiteY8" fmla="*/ 200607 h 20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7" h="209956">
                  <a:moveTo>
                    <a:pt x="4423" y="200607"/>
                  </a:moveTo>
                  <a:lnTo>
                    <a:pt x="16798" y="3712"/>
                  </a:lnTo>
                  <a:cubicBezTo>
                    <a:pt x="17073" y="-1237"/>
                    <a:pt x="24223" y="-1237"/>
                    <a:pt x="24498" y="3712"/>
                  </a:cubicBezTo>
                  <a:lnTo>
                    <a:pt x="36872" y="200607"/>
                  </a:lnTo>
                  <a:cubicBezTo>
                    <a:pt x="39347" y="200607"/>
                    <a:pt x="41547" y="202806"/>
                    <a:pt x="41547" y="205281"/>
                  </a:cubicBezTo>
                  <a:cubicBezTo>
                    <a:pt x="41547" y="207756"/>
                    <a:pt x="39347" y="209956"/>
                    <a:pt x="36872" y="209956"/>
                  </a:cubicBezTo>
                  <a:lnTo>
                    <a:pt x="4698" y="209956"/>
                  </a:lnTo>
                  <a:cubicBezTo>
                    <a:pt x="2223" y="209956"/>
                    <a:pt x="23" y="207756"/>
                    <a:pt x="23" y="205281"/>
                  </a:cubicBezTo>
                  <a:cubicBezTo>
                    <a:pt x="-252" y="202806"/>
                    <a:pt x="1948" y="200607"/>
                    <a:pt x="4423" y="200607"/>
                  </a:cubicBezTo>
                  <a:close/>
                </a:path>
              </a:pathLst>
            </a:custGeom>
            <a:solidFill>
              <a:srgbClr val="E6E6E6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73" name="Graphic 2">
              <a:extLst>
                <a:ext uri="{FF2B5EF4-FFF2-40B4-BE49-F238E27FC236}">
                  <a16:creationId xmlns:a16="http://schemas.microsoft.com/office/drawing/2014/main" id="{54E53D50-D61E-411E-A0C5-E9D6CDC231D1}"/>
                </a:ext>
              </a:extLst>
            </p:cNvPr>
            <p:cNvGrpSpPr/>
            <p:nvPr/>
          </p:nvGrpSpPr>
          <p:grpSpPr>
            <a:xfrm>
              <a:off x="9055963" y="784636"/>
              <a:ext cx="1646376" cy="2417109"/>
              <a:chOff x="9055963" y="784636"/>
              <a:chExt cx="1646376" cy="2417109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6519E3-C405-43E8-804C-4BD6B7BEE58A}"/>
                  </a:ext>
                </a:extLst>
              </p:cNvPr>
              <p:cNvSpPr/>
              <p:nvPr/>
            </p:nvSpPr>
            <p:spPr>
              <a:xfrm>
                <a:off x="9487420" y="2655887"/>
                <a:ext cx="780706" cy="52798"/>
              </a:xfrm>
              <a:custGeom>
                <a:avLst/>
                <a:gdLst>
                  <a:gd name="connsiteX0" fmla="*/ 26404 w 780706"/>
                  <a:gd name="connsiteY0" fmla="*/ 52798 h 52798"/>
                  <a:gd name="connsiteX1" fmla="*/ 754307 w 780706"/>
                  <a:gd name="connsiteY1" fmla="*/ 52798 h 52798"/>
                  <a:gd name="connsiteX2" fmla="*/ 780707 w 780706"/>
                  <a:gd name="connsiteY2" fmla="*/ 26399 h 52798"/>
                  <a:gd name="connsiteX3" fmla="*/ 780707 w 780706"/>
                  <a:gd name="connsiteY3" fmla="*/ 26399 h 52798"/>
                  <a:gd name="connsiteX4" fmla="*/ 754307 w 780706"/>
                  <a:gd name="connsiteY4" fmla="*/ 0 h 52798"/>
                  <a:gd name="connsiteX5" fmla="*/ 26404 w 780706"/>
                  <a:gd name="connsiteY5" fmla="*/ 0 h 52798"/>
                  <a:gd name="connsiteX6" fmla="*/ 5 w 780706"/>
                  <a:gd name="connsiteY6" fmla="*/ 26399 h 52798"/>
                  <a:gd name="connsiteX7" fmla="*/ 5 w 780706"/>
                  <a:gd name="connsiteY7" fmla="*/ 26399 h 52798"/>
                  <a:gd name="connsiteX8" fmla="*/ 26404 w 780706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0706" h="52798">
                    <a:moveTo>
                      <a:pt x="26404" y="52798"/>
                    </a:moveTo>
                    <a:lnTo>
                      <a:pt x="754307" y="52798"/>
                    </a:lnTo>
                    <a:cubicBezTo>
                      <a:pt x="768882" y="52798"/>
                      <a:pt x="780707" y="40974"/>
                      <a:pt x="780707" y="26399"/>
                    </a:cubicBezTo>
                    <a:lnTo>
                      <a:pt x="780707" y="26399"/>
                    </a:lnTo>
                    <a:cubicBezTo>
                      <a:pt x="780707" y="11825"/>
                      <a:pt x="768882" y="0"/>
                      <a:pt x="754307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6DF94D3-7E04-47FE-B7A1-ED6F7DFC435D}"/>
                  </a:ext>
                </a:extLst>
              </p:cNvPr>
              <p:cNvSpPr/>
              <p:nvPr/>
            </p:nvSpPr>
            <p:spPr>
              <a:xfrm>
                <a:off x="9705493" y="3026026"/>
                <a:ext cx="344564" cy="156745"/>
              </a:xfrm>
              <a:custGeom>
                <a:avLst/>
                <a:gdLst>
                  <a:gd name="connsiteX0" fmla="*/ 78373 w 344564"/>
                  <a:gd name="connsiteY0" fmla="*/ 156745 h 156745"/>
                  <a:gd name="connsiteX1" fmla="*/ 266192 w 344564"/>
                  <a:gd name="connsiteY1" fmla="*/ 156745 h 156745"/>
                  <a:gd name="connsiteX2" fmla="*/ 344565 w 344564"/>
                  <a:gd name="connsiteY2" fmla="*/ 78373 h 156745"/>
                  <a:gd name="connsiteX3" fmla="*/ 344565 w 344564"/>
                  <a:gd name="connsiteY3" fmla="*/ 78373 h 156745"/>
                  <a:gd name="connsiteX4" fmla="*/ 266192 w 344564"/>
                  <a:gd name="connsiteY4" fmla="*/ 0 h 156745"/>
                  <a:gd name="connsiteX5" fmla="*/ 78373 w 344564"/>
                  <a:gd name="connsiteY5" fmla="*/ 0 h 156745"/>
                  <a:gd name="connsiteX6" fmla="*/ 0 w 344564"/>
                  <a:gd name="connsiteY6" fmla="*/ 78373 h 156745"/>
                  <a:gd name="connsiteX7" fmla="*/ 0 w 344564"/>
                  <a:gd name="connsiteY7" fmla="*/ 78373 h 156745"/>
                  <a:gd name="connsiteX8" fmla="*/ 78373 w 344564"/>
                  <a:gd name="connsiteY8" fmla="*/ 156745 h 1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564" h="156745">
                    <a:moveTo>
                      <a:pt x="78373" y="156745"/>
                    </a:moveTo>
                    <a:lnTo>
                      <a:pt x="266192" y="156745"/>
                    </a:lnTo>
                    <a:cubicBezTo>
                      <a:pt x="309366" y="156745"/>
                      <a:pt x="344565" y="121546"/>
                      <a:pt x="344565" y="78373"/>
                    </a:cubicBezTo>
                    <a:lnTo>
                      <a:pt x="344565" y="78373"/>
                    </a:lnTo>
                    <a:cubicBezTo>
                      <a:pt x="344565" y="35199"/>
                      <a:pt x="309366" y="0"/>
                      <a:pt x="266192" y="0"/>
                    </a:cubicBezTo>
                    <a:lnTo>
                      <a:pt x="78373" y="0"/>
                    </a:lnTo>
                    <a:cubicBezTo>
                      <a:pt x="35199" y="0"/>
                      <a:pt x="0" y="35199"/>
                      <a:pt x="0" y="78373"/>
                    </a:cubicBezTo>
                    <a:lnTo>
                      <a:pt x="0" y="78373"/>
                    </a:lnTo>
                    <a:cubicBezTo>
                      <a:pt x="0" y="121546"/>
                      <a:pt x="35199" y="156745"/>
                      <a:pt x="78373" y="1567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316A1AC-A2A8-4890-874E-7C9C42364E99}"/>
                  </a:ext>
                </a:extLst>
              </p:cNvPr>
              <p:cNvSpPr/>
              <p:nvPr/>
            </p:nvSpPr>
            <p:spPr>
              <a:xfrm>
                <a:off x="9378168" y="1151132"/>
                <a:ext cx="997974" cy="1517679"/>
              </a:xfrm>
              <a:custGeom>
                <a:avLst/>
                <a:gdLst>
                  <a:gd name="connsiteX0" fmla="*/ 24559 w 997974"/>
                  <a:gd name="connsiteY0" fmla="*/ 1194565 h 1517679"/>
                  <a:gd name="connsiteX1" fmla="*/ 39134 w 997974"/>
                  <a:gd name="connsiteY1" fmla="*/ 1178065 h 1517679"/>
                  <a:gd name="connsiteX2" fmla="*/ 57833 w 997974"/>
                  <a:gd name="connsiteY2" fmla="*/ 1154691 h 1517679"/>
                  <a:gd name="connsiteX3" fmla="*/ 117231 w 997974"/>
                  <a:gd name="connsiteY3" fmla="*/ 1431608 h 1517679"/>
                  <a:gd name="connsiteX4" fmla="*/ 77083 w 997974"/>
                  <a:gd name="connsiteY4" fmla="*/ 1454432 h 1517679"/>
                  <a:gd name="connsiteX5" fmla="*/ 95232 w 997974"/>
                  <a:gd name="connsiteY5" fmla="*/ 1517680 h 1517679"/>
                  <a:gd name="connsiteX6" fmla="*/ 250602 w 997974"/>
                  <a:gd name="connsiteY6" fmla="*/ 1517680 h 1517679"/>
                  <a:gd name="connsiteX7" fmla="*/ 498920 w 997974"/>
                  <a:gd name="connsiteY7" fmla="*/ 1517680 h 1517679"/>
                  <a:gd name="connsiteX8" fmla="*/ 747238 w 997974"/>
                  <a:gd name="connsiteY8" fmla="*/ 1517680 h 1517679"/>
                  <a:gd name="connsiteX9" fmla="*/ 902608 w 997974"/>
                  <a:gd name="connsiteY9" fmla="*/ 1517680 h 1517679"/>
                  <a:gd name="connsiteX10" fmla="*/ 920757 w 997974"/>
                  <a:gd name="connsiteY10" fmla="*/ 1454432 h 1517679"/>
                  <a:gd name="connsiteX11" fmla="*/ 880609 w 997974"/>
                  <a:gd name="connsiteY11" fmla="*/ 1431608 h 1517679"/>
                  <a:gd name="connsiteX12" fmla="*/ 940007 w 997974"/>
                  <a:gd name="connsiteY12" fmla="*/ 1154691 h 1517679"/>
                  <a:gd name="connsiteX13" fmla="*/ 958706 w 997974"/>
                  <a:gd name="connsiteY13" fmla="*/ 1178065 h 1517679"/>
                  <a:gd name="connsiteX14" fmla="*/ 973281 w 997974"/>
                  <a:gd name="connsiteY14" fmla="*/ 1194565 h 1517679"/>
                  <a:gd name="connsiteX15" fmla="*/ 706539 w 997974"/>
                  <a:gd name="connsiteY15" fmla="*/ 0 h 1517679"/>
                  <a:gd name="connsiteX16" fmla="*/ 638616 w 997974"/>
                  <a:gd name="connsiteY16" fmla="*/ 22274 h 1517679"/>
                  <a:gd name="connsiteX17" fmla="*/ 638616 w 997974"/>
                  <a:gd name="connsiteY17" fmla="*/ 22274 h 1517679"/>
                  <a:gd name="connsiteX18" fmla="*/ 359499 w 997974"/>
                  <a:gd name="connsiteY18" fmla="*/ 22274 h 1517679"/>
                  <a:gd name="connsiteX19" fmla="*/ 359499 w 997974"/>
                  <a:gd name="connsiteY19" fmla="*/ 22274 h 1517679"/>
                  <a:gd name="connsiteX20" fmla="*/ 291851 w 997974"/>
                  <a:gd name="connsiteY20" fmla="*/ 0 h 1517679"/>
                  <a:gd name="connsiteX21" fmla="*/ 24559 w 997974"/>
                  <a:gd name="connsiteY21" fmla="*/ 1194565 h 1517679"/>
                  <a:gd name="connsiteX22" fmla="*/ 241253 w 997974"/>
                  <a:gd name="connsiteY22" fmla="*/ 672630 h 1517679"/>
                  <a:gd name="connsiteX23" fmla="*/ 499470 w 997974"/>
                  <a:gd name="connsiteY23" fmla="*/ 414413 h 1517679"/>
                  <a:gd name="connsiteX24" fmla="*/ 757687 w 997974"/>
                  <a:gd name="connsiteY24" fmla="*/ 672630 h 1517679"/>
                  <a:gd name="connsiteX25" fmla="*/ 499470 w 997974"/>
                  <a:gd name="connsiteY25" fmla="*/ 930847 h 1517679"/>
                  <a:gd name="connsiteX26" fmla="*/ 241253 w 997974"/>
                  <a:gd name="connsiteY26" fmla="*/ 672630 h 1517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97974" h="1517679">
                    <a:moveTo>
                      <a:pt x="24559" y="1194565"/>
                    </a:moveTo>
                    <a:lnTo>
                      <a:pt x="39134" y="1178065"/>
                    </a:lnTo>
                    <a:lnTo>
                      <a:pt x="57833" y="1154691"/>
                    </a:lnTo>
                    <a:lnTo>
                      <a:pt x="117231" y="1431608"/>
                    </a:lnTo>
                    <a:cubicBezTo>
                      <a:pt x="102107" y="1438207"/>
                      <a:pt x="88907" y="1445907"/>
                      <a:pt x="77083" y="1454432"/>
                    </a:cubicBezTo>
                    <a:cubicBezTo>
                      <a:pt x="87807" y="1494856"/>
                      <a:pt x="95232" y="1517680"/>
                      <a:pt x="95232" y="1517680"/>
                    </a:cubicBezTo>
                    <a:lnTo>
                      <a:pt x="250602" y="1517680"/>
                    </a:lnTo>
                    <a:lnTo>
                      <a:pt x="498920" y="1517680"/>
                    </a:lnTo>
                    <a:lnTo>
                      <a:pt x="747238" y="1517680"/>
                    </a:lnTo>
                    <a:lnTo>
                      <a:pt x="902608" y="1517680"/>
                    </a:lnTo>
                    <a:cubicBezTo>
                      <a:pt x="902608" y="1517680"/>
                      <a:pt x="910033" y="1494856"/>
                      <a:pt x="920757" y="1454432"/>
                    </a:cubicBezTo>
                    <a:cubicBezTo>
                      <a:pt x="908933" y="1446182"/>
                      <a:pt x="895733" y="1438482"/>
                      <a:pt x="880609" y="1431608"/>
                    </a:cubicBezTo>
                    <a:lnTo>
                      <a:pt x="940007" y="1154691"/>
                    </a:lnTo>
                    <a:lnTo>
                      <a:pt x="958706" y="1178065"/>
                    </a:lnTo>
                    <a:lnTo>
                      <a:pt x="973281" y="1194565"/>
                    </a:lnTo>
                    <a:cubicBezTo>
                      <a:pt x="1021954" y="864299"/>
                      <a:pt x="1028279" y="351715"/>
                      <a:pt x="706539" y="0"/>
                    </a:cubicBezTo>
                    <a:lnTo>
                      <a:pt x="638616" y="22274"/>
                    </a:lnTo>
                    <a:lnTo>
                      <a:pt x="638616" y="22274"/>
                    </a:lnTo>
                    <a:lnTo>
                      <a:pt x="359499" y="22274"/>
                    </a:lnTo>
                    <a:lnTo>
                      <a:pt x="359499" y="22274"/>
                    </a:lnTo>
                    <a:lnTo>
                      <a:pt x="291851" y="0"/>
                    </a:lnTo>
                    <a:cubicBezTo>
                      <a:pt x="-30439" y="351715"/>
                      <a:pt x="-23840" y="864299"/>
                      <a:pt x="24559" y="1194565"/>
                    </a:cubicBezTo>
                    <a:close/>
                    <a:moveTo>
                      <a:pt x="241253" y="672630"/>
                    </a:moveTo>
                    <a:cubicBezTo>
                      <a:pt x="241253" y="529909"/>
                      <a:pt x="356749" y="414413"/>
                      <a:pt x="499470" y="414413"/>
                    </a:cubicBezTo>
                    <a:cubicBezTo>
                      <a:pt x="642191" y="414413"/>
                      <a:pt x="757687" y="529909"/>
                      <a:pt x="757687" y="672630"/>
                    </a:cubicBezTo>
                    <a:cubicBezTo>
                      <a:pt x="757687" y="815351"/>
                      <a:pt x="642191" y="930847"/>
                      <a:pt x="499470" y="930847"/>
                    </a:cubicBezTo>
                    <a:cubicBezTo>
                      <a:pt x="356749" y="930847"/>
                      <a:pt x="241253" y="815076"/>
                      <a:pt x="241253" y="672630"/>
                    </a:cubicBezTo>
                    <a:close/>
                  </a:path>
                </a:pathLst>
              </a:custGeom>
              <a:solidFill>
                <a:srgbClr val="DCD7D8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3626188-1C83-489B-B570-2D674F2F2545}"/>
                  </a:ext>
                </a:extLst>
              </p:cNvPr>
              <p:cNvSpPr/>
              <p:nvPr/>
            </p:nvSpPr>
            <p:spPr>
              <a:xfrm>
                <a:off x="10014034" y="2682561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524CCEA-2A52-472C-8AB0-73D06FA2ADDC}"/>
                  </a:ext>
                </a:extLst>
              </p:cNvPr>
              <p:cNvSpPr/>
              <p:nvPr/>
            </p:nvSpPr>
            <p:spPr>
              <a:xfrm>
                <a:off x="9491000" y="2682561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7050FA3-9E4B-4364-8B96-B1F240BAC088}"/>
                  </a:ext>
                </a:extLst>
              </p:cNvPr>
              <p:cNvSpPr/>
              <p:nvPr/>
            </p:nvSpPr>
            <p:spPr>
              <a:xfrm>
                <a:off x="9642520" y="2682561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86F282D-F7D4-4C51-BE00-01EAD5F847D7}"/>
                  </a:ext>
                </a:extLst>
              </p:cNvPr>
              <p:cNvSpPr/>
              <p:nvPr/>
            </p:nvSpPr>
            <p:spPr>
              <a:xfrm>
                <a:off x="10014034" y="2686686"/>
                <a:ext cx="265917" cy="417987"/>
              </a:xfrm>
              <a:custGeom>
                <a:avLst/>
                <a:gdLst>
                  <a:gd name="connsiteX0" fmla="*/ 265917 w 265917"/>
                  <a:gd name="connsiteY0" fmla="*/ 0 h 417987"/>
                  <a:gd name="connsiteX1" fmla="*/ 80298 w 265917"/>
                  <a:gd name="connsiteY1" fmla="*/ 417988 h 417987"/>
                  <a:gd name="connsiteX2" fmla="*/ 0 w 265917"/>
                  <a:gd name="connsiteY2" fmla="*/ 417988 h 417987"/>
                  <a:gd name="connsiteX3" fmla="*/ 114397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265917" y="0"/>
                    </a:moveTo>
                    <a:lnTo>
                      <a:pt x="80298" y="417988"/>
                    </a:lnTo>
                    <a:lnTo>
                      <a:pt x="0" y="417988"/>
                    </a:lnTo>
                    <a:lnTo>
                      <a:pt x="1143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8026A96-0A69-47B9-932D-CB4185BD87EC}"/>
                  </a:ext>
                </a:extLst>
              </p:cNvPr>
              <p:cNvSpPr/>
              <p:nvPr/>
            </p:nvSpPr>
            <p:spPr>
              <a:xfrm>
                <a:off x="9491000" y="2686686"/>
                <a:ext cx="265917" cy="417987"/>
              </a:xfrm>
              <a:custGeom>
                <a:avLst/>
                <a:gdLst>
                  <a:gd name="connsiteX0" fmla="*/ 151521 w 265917"/>
                  <a:gd name="connsiteY0" fmla="*/ 0 h 417987"/>
                  <a:gd name="connsiteX1" fmla="*/ 265917 w 265917"/>
                  <a:gd name="connsiteY1" fmla="*/ 417988 h 417987"/>
                  <a:gd name="connsiteX2" fmla="*/ 185619 w 265917"/>
                  <a:gd name="connsiteY2" fmla="*/ 417988 h 417987"/>
                  <a:gd name="connsiteX3" fmla="*/ 0 w 265917"/>
                  <a:gd name="connsiteY3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17" h="417987">
                    <a:moveTo>
                      <a:pt x="151521" y="0"/>
                    </a:moveTo>
                    <a:lnTo>
                      <a:pt x="265917" y="417988"/>
                    </a:lnTo>
                    <a:lnTo>
                      <a:pt x="185619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434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AD8A174-82B3-44A3-ACD0-E7F6746608D3}"/>
                  </a:ext>
                </a:extLst>
              </p:cNvPr>
              <p:cNvSpPr/>
              <p:nvPr/>
            </p:nvSpPr>
            <p:spPr>
              <a:xfrm>
                <a:off x="9642520" y="2686686"/>
                <a:ext cx="485910" cy="417987"/>
              </a:xfrm>
              <a:custGeom>
                <a:avLst/>
                <a:gdLst>
                  <a:gd name="connsiteX0" fmla="*/ 242818 w 485910"/>
                  <a:gd name="connsiteY0" fmla="*/ 0 h 417987"/>
                  <a:gd name="connsiteX1" fmla="*/ 485911 w 485910"/>
                  <a:gd name="connsiteY1" fmla="*/ 0 h 417987"/>
                  <a:gd name="connsiteX2" fmla="*/ 371514 w 485910"/>
                  <a:gd name="connsiteY2" fmla="*/ 417988 h 417987"/>
                  <a:gd name="connsiteX3" fmla="*/ 242818 w 485910"/>
                  <a:gd name="connsiteY3" fmla="*/ 417988 h 417987"/>
                  <a:gd name="connsiteX4" fmla="*/ 114397 w 485910"/>
                  <a:gd name="connsiteY4" fmla="*/ 417988 h 417987"/>
                  <a:gd name="connsiteX5" fmla="*/ 0 w 485910"/>
                  <a:gd name="connsiteY5" fmla="*/ 0 h 41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10" h="417987">
                    <a:moveTo>
                      <a:pt x="242818" y="0"/>
                    </a:moveTo>
                    <a:lnTo>
                      <a:pt x="485911" y="0"/>
                    </a:lnTo>
                    <a:lnTo>
                      <a:pt x="371514" y="417988"/>
                    </a:lnTo>
                    <a:lnTo>
                      <a:pt x="242818" y="417988"/>
                    </a:lnTo>
                    <a:lnTo>
                      <a:pt x="114397" y="417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7EAD5FC-7FBE-4F21-BFFD-81867FB1B484}"/>
                  </a:ext>
                </a:extLst>
              </p:cNvPr>
              <p:cNvSpPr/>
              <p:nvPr/>
            </p:nvSpPr>
            <p:spPr>
              <a:xfrm>
                <a:off x="10344060" y="2210675"/>
                <a:ext cx="278464" cy="755677"/>
              </a:xfrm>
              <a:custGeom>
                <a:avLst/>
                <a:gdLst>
                  <a:gd name="connsiteX0" fmla="*/ 42313 w 278464"/>
                  <a:gd name="connsiteY0" fmla="*/ 559883 h 755677"/>
                  <a:gd name="connsiteX1" fmla="*/ 90712 w 278464"/>
                  <a:gd name="connsiteY1" fmla="*/ 227968 h 755677"/>
                  <a:gd name="connsiteX2" fmla="*/ 72287 w 278464"/>
                  <a:gd name="connsiteY2" fmla="*/ 207069 h 755677"/>
                  <a:gd name="connsiteX3" fmla="*/ 139110 w 278464"/>
                  <a:gd name="connsiteY3" fmla="*/ 0 h 755677"/>
                  <a:gd name="connsiteX4" fmla="*/ 236182 w 278464"/>
                  <a:gd name="connsiteY4" fmla="*/ 327240 h 755677"/>
                  <a:gd name="connsiteX5" fmla="*/ 179534 w 278464"/>
                  <a:gd name="connsiteY5" fmla="*/ 327240 h 755677"/>
                  <a:gd name="connsiteX6" fmla="*/ 161934 w 278464"/>
                  <a:gd name="connsiteY6" fmla="*/ 344840 h 755677"/>
                  <a:gd name="connsiteX7" fmla="*/ 179534 w 278464"/>
                  <a:gd name="connsiteY7" fmla="*/ 362439 h 755677"/>
                  <a:gd name="connsiteX8" fmla="*/ 243882 w 278464"/>
                  <a:gd name="connsiteY8" fmla="*/ 362439 h 755677"/>
                  <a:gd name="connsiteX9" fmla="*/ 255432 w 278464"/>
                  <a:gd name="connsiteY9" fmla="*/ 422663 h 755677"/>
                  <a:gd name="connsiteX10" fmla="*/ 198233 w 278464"/>
                  <a:gd name="connsiteY10" fmla="*/ 422663 h 755677"/>
                  <a:gd name="connsiteX11" fmla="*/ 180634 w 278464"/>
                  <a:gd name="connsiteY11" fmla="*/ 440262 h 755677"/>
                  <a:gd name="connsiteX12" fmla="*/ 198233 w 278464"/>
                  <a:gd name="connsiteY12" fmla="*/ 457861 h 755677"/>
                  <a:gd name="connsiteX13" fmla="*/ 261207 w 278464"/>
                  <a:gd name="connsiteY13" fmla="*/ 457861 h 755677"/>
                  <a:gd name="connsiteX14" fmla="*/ 268356 w 278464"/>
                  <a:gd name="connsiteY14" fmla="*/ 509560 h 755677"/>
                  <a:gd name="connsiteX15" fmla="*/ 216383 w 278464"/>
                  <a:gd name="connsiteY15" fmla="*/ 509560 h 755677"/>
                  <a:gd name="connsiteX16" fmla="*/ 198783 w 278464"/>
                  <a:gd name="connsiteY16" fmla="*/ 527159 h 755677"/>
                  <a:gd name="connsiteX17" fmla="*/ 216383 w 278464"/>
                  <a:gd name="connsiteY17" fmla="*/ 544759 h 755677"/>
                  <a:gd name="connsiteX18" fmla="*/ 272206 w 278464"/>
                  <a:gd name="connsiteY18" fmla="*/ 544759 h 755677"/>
                  <a:gd name="connsiteX19" fmla="*/ 273856 w 278464"/>
                  <a:gd name="connsiteY19" fmla="*/ 755677 h 755677"/>
                  <a:gd name="connsiteX20" fmla="*/ 4639 w 278464"/>
                  <a:gd name="connsiteY20" fmla="*/ 755677 h 755677"/>
                  <a:gd name="connsiteX21" fmla="*/ 16464 w 278464"/>
                  <a:gd name="connsiteY21" fmla="*/ 463911 h 755677"/>
                  <a:gd name="connsiteX22" fmla="*/ 42313 w 278464"/>
                  <a:gd name="connsiteY22" fmla="*/ 559883 h 7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464" h="755677">
                    <a:moveTo>
                      <a:pt x="42313" y="559883"/>
                    </a:moveTo>
                    <a:lnTo>
                      <a:pt x="90712" y="227968"/>
                    </a:lnTo>
                    <a:lnTo>
                      <a:pt x="72287" y="207069"/>
                    </a:lnTo>
                    <a:cubicBezTo>
                      <a:pt x="106111" y="84697"/>
                      <a:pt x="139110" y="0"/>
                      <a:pt x="139110" y="0"/>
                    </a:cubicBezTo>
                    <a:cubicBezTo>
                      <a:pt x="139110" y="0"/>
                      <a:pt x="195208" y="143821"/>
                      <a:pt x="236182" y="327240"/>
                    </a:cubicBezTo>
                    <a:lnTo>
                      <a:pt x="179534" y="327240"/>
                    </a:lnTo>
                    <a:cubicBezTo>
                      <a:pt x="169909" y="327240"/>
                      <a:pt x="161934" y="335215"/>
                      <a:pt x="161934" y="344840"/>
                    </a:cubicBezTo>
                    <a:cubicBezTo>
                      <a:pt x="161934" y="354464"/>
                      <a:pt x="169909" y="362439"/>
                      <a:pt x="179534" y="362439"/>
                    </a:cubicBezTo>
                    <a:lnTo>
                      <a:pt x="243882" y="362439"/>
                    </a:lnTo>
                    <a:cubicBezTo>
                      <a:pt x="248007" y="382239"/>
                      <a:pt x="251857" y="402313"/>
                      <a:pt x="255432" y="422663"/>
                    </a:cubicBezTo>
                    <a:lnTo>
                      <a:pt x="198233" y="422663"/>
                    </a:lnTo>
                    <a:cubicBezTo>
                      <a:pt x="188609" y="422663"/>
                      <a:pt x="180634" y="430637"/>
                      <a:pt x="180634" y="440262"/>
                    </a:cubicBezTo>
                    <a:cubicBezTo>
                      <a:pt x="180634" y="449887"/>
                      <a:pt x="188609" y="457861"/>
                      <a:pt x="198233" y="457861"/>
                    </a:cubicBezTo>
                    <a:lnTo>
                      <a:pt x="261207" y="457861"/>
                    </a:lnTo>
                    <a:cubicBezTo>
                      <a:pt x="263956" y="474911"/>
                      <a:pt x="266156" y="492235"/>
                      <a:pt x="268356" y="509560"/>
                    </a:cubicBezTo>
                    <a:lnTo>
                      <a:pt x="216383" y="509560"/>
                    </a:lnTo>
                    <a:cubicBezTo>
                      <a:pt x="206758" y="509560"/>
                      <a:pt x="198783" y="517535"/>
                      <a:pt x="198783" y="527159"/>
                    </a:cubicBezTo>
                    <a:cubicBezTo>
                      <a:pt x="198783" y="536784"/>
                      <a:pt x="206758" y="544759"/>
                      <a:pt x="216383" y="544759"/>
                    </a:cubicBezTo>
                    <a:lnTo>
                      <a:pt x="272206" y="544759"/>
                    </a:lnTo>
                    <a:cubicBezTo>
                      <a:pt x="279356" y="616532"/>
                      <a:pt x="281006" y="688580"/>
                      <a:pt x="273856" y="755677"/>
                    </a:cubicBezTo>
                    <a:lnTo>
                      <a:pt x="4639" y="755677"/>
                    </a:lnTo>
                    <a:cubicBezTo>
                      <a:pt x="-5261" y="663280"/>
                      <a:pt x="1614" y="561808"/>
                      <a:pt x="16464" y="463911"/>
                    </a:cubicBezTo>
                    <a:cubicBezTo>
                      <a:pt x="42863" y="513685"/>
                      <a:pt x="42313" y="559883"/>
                      <a:pt x="42313" y="559883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85" name="Graphic 2">
                <a:extLst>
                  <a:ext uri="{FF2B5EF4-FFF2-40B4-BE49-F238E27FC236}">
                    <a16:creationId xmlns:a16="http://schemas.microsoft.com/office/drawing/2014/main" id="{DDD0256A-BB53-4ED3-B7DD-F59EF8EF3A2E}"/>
                  </a:ext>
                </a:extLst>
              </p:cNvPr>
              <p:cNvGrpSpPr/>
              <p:nvPr/>
            </p:nvGrpSpPr>
            <p:grpSpPr>
              <a:xfrm>
                <a:off x="10259602" y="2301147"/>
                <a:ext cx="183969" cy="469686"/>
                <a:chOff x="10259602" y="2301147"/>
                <a:chExt cx="183969" cy="469686"/>
              </a:xfrm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99C63A9-CA59-4998-BBD7-6BCFB43DDF9F}"/>
                    </a:ext>
                  </a:extLst>
                </p:cNvPr>
                <p:cNvSpPr/>
                <p:nvPr/>
              </p:nvSpPr>
              <p:spPr>
                <a:xfrm>
                  <a:off x="10268401" y="2301147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2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2681D88-5D12-4F60-BC13-A64806ED6A53}"/>
                    </a:ext>
                  </a:extLst>
                </p:cNvPr>
                <p:cNvSpPr/>
                <p:nvPr/>
              </p:nvSpPr>
              <p:spPr>
                <a:xfrm>
                  <a:off x="10386373" y="2724910"/>
                  <a:ext cx="9225" cy="45648"/>
                </a:xfrm>
                <a:custGeom>
                  <a:avLst/>
                  <a:gdLst>
                    <a:gd name="connsiteX0" fmla="*/ 8525 w 9225"/>
                    <a:gd name="connsiteY0" fmla="*/ 40974 h 45648"/>
                    <a:gd name="connsiteX1" fmla="*/ 0 w 9225"/>
                    <a:gd name="connsiteY1" fmla="*/ 45649 h 45648"/>
                    <a:gd name="connsiteX2" fmla="*/ 825 w 9225"/>
                    <a:gd name="connsiteY2" fmla="*/ 0 h 45648"/>
                    <a:gd name="connsiteX3" fmla="*/ 8525 w 9225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25" h="45648">
                      <a:moveTo>
                        <a:pt x="8525" y="40974"/>
                      </a:moveTo>
                      <a:lnTo>
                        <a:pt x="0" y="45649"/>
                      </a:lnTo>
                      <a:lnTo>
                        <a:pt x="825" y="0"/>
                      </a:lnTo>
                      <a:cubicBezTo>
                        <a:pt x="825" y="275"/>
                        <a:pt x="12100" y="9350"/>
                        <a:pt x="8525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61E8EDE-7931-4961-8BF8-E90ABFADDC3A}"/>
                    </a:ext>
                  </a:extLst>
                </p:cNvPr>
                <p:cNvSpPr/>
                <p:nvPr/>
              </p:nvSpPr>
              <p:spPr>
                <a:xfrm>
                  <a:off x="10319000" y="2301147"/>
                  <a:ext cx="8799" cy="25574"/>
                </a:xfrm>
                <a:custGeom>
                  <a:avLst/>
                  <a:gdLst>
                    <a:gd name="connsiteX0" fmla="*/ 8800 w 8799"/>
                    <a:gd name="connsiteY0" fmla="*/ 0 h 25574"/>
                    <a:gd name="connsiteX1" fmla="*/ 0 w 8799"/>
                    <a:gd name="connsiteY1" fmla="*/ 4675 h 25574"/>
                    <a:gd name="connsiteX2" fmla="*/ 5500 w 8799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9" h="25574">
                      <a:moveTo>
                        <a:pt x="8800" y="0"/>
                      </a:moveTo>
                      <a:lnTo>
                        <a:pt x="0" y="4675"/>
                      </a:lnTo>
                      <a:lnTo>
                        <a:pt x="5500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01D6DB7D-1F64-44B7-A95B-05BBAB508551}"/>
                    </a:ext>
                  </a:extLst>
                </p:cNvPr>
                <p:cNvSpPr/>
                <p:nvPr/>
              </p:nvSpPr>
              <p:spPr>
                <a:xfrm>
                  <a:off x="10259602" y="2305822"/>
                  <a:ext cx="175169" cy="465011"/>
                </a:xfrm>
                <a:custGeom>
                  <a:avLst/>
                  <a:gdLst>
                    <a:gd name="connsiteX0" fmla="*/ 59398 w 175169"/>
                    <a:gd name="connsiteY0" fmla="*/ 0 h 465011"/>
                    <a:gd name="connsiteX1" fmla="*/ 78098 w 175169"/>
                    <a:gd name="connsiteY1" fmla="*/ 23374 h 465011"/>
                    <a:gd name="connsiteX2" fmla="*/ 92672 w 175169"/>
                    <a:gd name="connsiteY2" fmla="*/ 39874 h 465011"/>
                    <a:gd name="connsiteX3" fmla="*/ 156745 w 175169"/>
                    <a:gd name="connsiteY3" fmla="*/ 112197 h 465011"/>
                    <a:gd name="connsiteX4" fmla="*/ 175170 w 175169"/>
                    <a:gd name="connsiteY4" fmla="*/ 133096 h 465011"/>
                    <a:gd name="connsiteX5" fmla="*/ 126771 w 175169"/>
                    <a:gd name="connsiteY5" fmla="*/ 465011 h 465011"/>
                    <a:gd name="connsiteX6" fmla="*/ 100922 w 175169"/>
                    <a:gd name="connsiteY6" fmla="*/ 369314 h 465011"/>
                    <a:gd name="connsiteX7" fmla="*/ 40149 w 175169"/>
                    <a:gd name="connsiteY7" fmla="*/ 300016 h 465011"/>
                    <a:gd name="connsiteX8" fmla="*/ 0 w 175169"/>
                    <a:gd name="connsiteY8" fmla="*/ 277192 h 465011"/>
                    <a:gd name="connsiteX9" fmla="*/ 59398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59398" y="0"/>
                      </a:moveTo>
                      <a:lnTo>
                        <a:pt x="78098" y="23374"/>
                      </a:lnTo>
                      <a:lnTo>
                        <a:pt x="92672" y="39874"/>
                      </a:lnTo>
                      <a:lnTo>
                        <a:pt x="156745" y="112197"/>
                      </a:lnTo>
                      <a:lnTo>
                        <a:pt x="175170" y="133096"/>
                      </a:lnTo>
                      <a:lnTo>
                        <a:pt x="126771" y="465011"/>
                      </a:lnTo>
                      <a:cubicBezTo>
                        <a:pt x="126771" y="465011"/>
                        <a:pt x="127321" y="418813"/>
                        <a:pt x="100922" y="369314"/>
                      </a:cubicBezTo>
                      <a:cubicBezTo>
                        <a:pt x="87997" y="345390"/>
                        <a:pt x="68748" y="320366"/>
                        <a:pt x="40149" y="300016"/>
                      </a:cubicBezTo>
                      <a:cubicBezTo>
                        <a:pt x="28324" y="291766"/>
                        <a:pt x="15125" y="284067"/>
                        <a:pt x="0" y="277192"/>
                      </a:cubicBezTo>
                      <a:lnTo>
                        <a:pt x="5939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199342C-7566-4BA5-965F-4707D3BDA42F}"/>
                  </a:ext>
                </a:extLst>
              </p:cNvPr>
              <p:cNvSpPr/>
              <p:nvPr/>
            </p:nvSpPr>
            <p:spPr>
              <a:xfrm>
                <a:off x="10505719" y="2535715"/>
                <a:ext cx="159770" cy="35198"/>
              </a:xfrm>
              <a:custGeom>
                <a:avLst/>
                <a:gdLst>
                  <a:gd name="connsiteX0" fmla="*/ 17874 w 159770"/>
                  <a:gd name="connsiteY0" fmla="*/ 0 h 35198"/>
                  <a:gd name="connsiteX1" fmla="*/ 74523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1948 w 159770"/>
                  <a:gd name="connsiteY5" fmla="*/ 35199 h 35198"/>
                  <a:gd name="connsiteX6" fmla="*/ 17599 w 159770"/>
                  <a:gd name="connsiteY6" fmla="*/ 35199 h 35198"/>
                  <a:gd name="connsiteX7" fmla="*/ 0 w 159770"/>
                  <a:gd name="connsiteY7" fmla="*/ 17599 h 35198"/>
                  <a:gd name="connsiteX8" fmla="*/ 17874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BB33909-3ECE-4ADA-B393-04FF6093AB9A}"/>
                  </a:ext>
                </a:extLst>
              </p:cNvPr>
              <p:cNvSpPr/>
              <p:nvPr/>
            </p:nvSpPr>
            <p:spPr>
              <a:xfrm>
                <a:off x="10505719" y="2538190"/>
                <a:ext cx="159770" cy="35199"/>
              </a:xfrm>
              <a:custGeom>
                <a:avLst/>
                <a:gdLst>
                  <a:gd name="connsiteX0" fmla="*/ 17874 w 159770"/>
                  <a:gd name="connsiteY0" fmla="*/ 0 h 35199"/>
                  <a:gd name="connsiteX1" fmla="*/ 74523 w 159770"/>
                  <a:gd name="connsiteY1" fmla="*/ 0 h 35199"/>
                  <a:gd name="connsiteX2" fmla="*/ 142171 w 159770"/>
                  <a:gd name="connsiteY2" fmla="*/ 0 h 35199"/>
                  <a:gd name="connsiteX3" fmla="*/ 159770 w 159770"/>
                  <a:gd name="connsiteY3" fmla="*/ 17600 h 35199"/>
                  <a:gd name="connsiteX4" fmla="*/ 142171 w 159770"/>
                  <a:gd name="connsiteY4" fmla="*/ 35199 h 35199"/>
                  <a:gd name="connsiteX5" fmla="*/ 81948 w 159770"/>
                  <a:gd name="connsiteY5" fmla="*/ 35199 h 35199"/>
                  <a:gd name="connsiteX6" fmla="*/ 17599 w 159770"/>
                  <a:gd name="connsiteY6" fmla="*/ 35199 h 35199"/>
                  <a:gd name="connsiteX7" fmla="*/ 0 w 159770"/>
                  <a:gd name="connsiteY7" fmla="*/ 17600 h 35199"/>
                  <a:gd name="connsiteX8" fmla="*/ 17874 w 159770"/>
                  <a:gd name="connsiteY8" fmla="*/ 0 h 3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9">
                    <a:moveTo>
                      <a:pt x="17874" y="0"/>
                    </a:moveTo>
                    <a:lnTo>
                      <a:pt x="74523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600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1948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600"/>
                    </a:cubicBezTo>
                    <a:cubicBezTo>
                      <a:pt x="275" y="7975"/>
                      <a:pt x="8250" y="0"/>
                      <a:pt x="178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65FD931-B166-4127-88CD-9EC6B83FD8CD}"/>
                  </a:ext>
                </a:extLst>
              </p:cNvPr>
              <p:cNvSpPr/>
              <p:nvPr/>
            </p:nvSpPr>
            <p:spPr>
              <a:xfrm>
                <a:off x="10524969" y="26314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2A51778-0918-4CF4-B56F-C02F750FDDD6}"/>
                  </a:ext>
                </a:extLst>
              </p:cNvPr>
              <p:cNvSpPr/>
              <p:nvPr/>
            </p:nvSpPr>
            <p:spPr>
              <a:xfrm>
                <a:off x="10524969" y="2633613"/>
                <a:ext cx="159770" cy="35198"/>
              </a:xfrm>
              <a:custGeom>
                <a:avLst/>
                <a:gdLst>
                  <a:gd name="connsiteX0" fmla="*/ 17600 w 159770"/>
                  <a:gd name="connsiteY0" fmla="*/ 0 h 35198"/>
                  <a:gd name="connsiteX1" fmla="*/ 74798 w 159770"/>
                  <a:gd name="connsiteY1" fmla="*/ 0 h 35198"/>
                  <a:gd name="connsiteX2" fmla="*/ 142171 w 159770"/>
                  <a:gd name="connsiteY2" fmla="*/ 0 h 35198"/>
                  <a:gd name="connsiteX3" fmla="*/ 159770 w 159770"/>
                  <a:gd name="connsiteY3" fmla="*/ 17599 h 35198"/>
                  <a:gd name="connsiteX4" fmla="*/ 142171 w 159770"/>
                  <a:gd name="connsiteY4" fmla="*/ 35199 h 35198"/>
                  <a:gd name="connsiteX5" fmla="*/ 80573 w 159770"/>
                  <a:gd name="connsiteY5" fmla="*/ 35199 h 35198"/>
                  <a:gd name="connsiteX6" fmla="*/ 17600 w 159770"/>
                  <a:gd name="connsiteY6" fmla="*/ 35199 h 35198"/>
                  <a:gd name="connsiteX7" fmla="*/ 0 w 159770"/>
                  <a:gd name="connsiteY7" fmla="*/ 17599 h 35198"/>
                  <a:gd name="connsiteX8" fmla="*/ 17600 w 159770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770" h="35198">
                    <a:moveTo>
                      <a:pt x="17600" y="0"/>
                    </a:moveTo>
                    <a:lnTo>
                      <a:pt x="74798" y="0"/>
                    </a:lnTo>
                    <a:lnTo>
                      <a:pt x="142171" y="0"/>
                    </a:lnTo>
                    <a:cubicBezTo>
                      <a:pt x="151796" y="0"/>
                      <a:pt x="159770" y="7975"/>
                      <a:pt x="159770" y="17599"/>
                    </a:cubicBezTo>
                    <a:cubicBezTo>
                      <a:pt x="159770" y="27224"/>
                      <a:pt x="151796" y="35199"/>
                      <a:pt x="142171" y="35199"/>
                    </a:cubicBezTo>
                    <a:lnTo>
                      <a:pt x="80573" y="35199"/>
                    </a:lnTo>
                    <a:lnTo>
                      <a:pt x="17600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3F47663-B481-47D3-8FA9-61F06356A627}"/>
                  </a:ext>
                </a:extLst>
              </p:cNvPr>
              <p:cNvSpPr/>
              <p:nvPr/>
            </p:nvSpPr>
            <p:spPr>
              <a:xfrm>
                <a:off x="10542843" y="271776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908E439-CD20-4F48-B055-0B62E618CD74}"/>
                  </a:ext>
                </a:extLst>
              </p:cNvPr>
              <p:cNvSpPr/>
              <p:nvPr/>
            </p:nvSpPr>
            <p:spPr>
              <a:xfrm>
                <a:off x="10542843" y="2720510"/>
                <a:ext cx="159495" cy="35198"/>
              </a:xfrm>
              <a:custGeom>
                <a:avLst/>
                <a:gdLst>
                  <a:gd name="connsiteX0" fmla="*/ 17599 w 159495"/>
                  <a:gd name="connsiteY0" fmla="*/ 0 h 35198"/>
                  <a:gd name="connsiteX1" fmla="*/ 69573 w 159495"/>
                  <a:gd name="connsiteY1" fmla="*/ 0 h 35198"/>
                  <a:gd name="connsiteX2" fmla="*/ 141896 w 159495"/>
                  <a:gd name="connsiteY2" fmla="*/ 0 h 35198"/>
                  <a:gd name="connsiteX3" fmla="*/ 159495 w 159495"/>
                  <a:gd name="connsiteY3" fmla="*/ 17599 h 35198"/>
                  <a:gd name="connsiteX4" fmla="*/ 141896 w 159495"/>
                  <a:gd name="connsiteY4" fmla="*/ 35199 h 35198"/>
                  <a:gd name="connsiteX5" fmla="*/ 73423 w 159495"/>
                  <a:gd name="connsiteY5" fmla="*/ 35199 h 35198"/>
                  <a:gd name="connsiteX6" fmla="*/ 17599 w 159495"/>
                  <a:gd name="connsiteY6" fmla="*/ 35199 h 35198"/>
                  <a:gd name="connsiteX7" fmla="*/ 0 w 159495"/>
                  <a:gd name="connsiteY7" fmla="*/ 17599 h 35198"/>
                  <a:gd name="connsiteX8" fmla="*/ 17599 w 159495"/>
                  <a:gd name="connsiteY8" fmla="*/ 0 h 3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95" h="35198">
                    <a:moveTo>
                      <a:pt x="17599" y="0"/>
                    </a:moveTo>
                    <a:lnTo>
                      <a:pt x="69573" y="0"/>
                    </a:lnTo>
                    <a:lnTo>
                      <a:pt x="141896" y="0"/>
                    </a:lnTo>
                    <a:cubicBezTo>
                      <a:pt x="151521" y="0"/>
                      <a:pt x="159495" y="7975"/>
                      <a:pt x="159495" y="17599"/>
                    </a:cubicBezTo>
                    <a:cubicBezTo>
                      <a:pt x="159495" y="27224"/>
                      <a:pt x="151521" y="35199"/>
                      <a:pt x="141896" y="35199"/>
                    </a:cubicBezTo>
                    <a:lnTo>
                      <a:pt x="73423" y="35199"/>
                    </a:lnTo>
                    <a:lnTo>
                      <a:pt x="17599" y="35199"/>
                    </a:lnTo>
                    <a:cubicBezTo>
                      <a:pt x="7975" y="35199"/>
                      <a:pt x="0" y="27224"/>
                      <a:pt x="0" y="17599"/>
                    </a:cubicBezTo>
                    <a:cubicBezTo>
                      <a:pt x="0" y="7975"/>
                      <a:pt x="7975" y="0"/>
                      <a:pt x="175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BD0E348-5646-43C0-B5F0-A2EEDB08E969}"/>
                  </a:ext>
                </a:extLst>
              </p:cNvPr>
              <p:cNvSpPr/>
              <p:nvPr/>
            </p:nvSpPr>
            <p:spPr>
              <a:xfrm>
                <a:off x="10354199" y="3007327"/>
                <a:ext cx="258217" cy="194419"/>
              </a:xfrm>
              <a:custGeom>
                <a:avLst/>
                <a:gdLst>
                  <a:gd name="connsiteX0" fmla="*/ 176270 w 258217"/>
                  <a:gd name="connsiteY0" fmla="*/ 194419 h 194419"/>
                  <a:gd name="connsiteX1" fmla="*/ 129246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6270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6270" y="194419"/>
                    </a:moveTo>
                    <a:lnTo>
                      <a:pt x="129246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568" y="75348"/>
                      <a:pt x="219993" y="142721"/>
                      <a:pt x="176270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1006700-0509-4A9A-91C1-AAC33BBB913A}"/>
                  </a:ext>
                </a:extLst>
              </p:cNvPr>
              <p:cNvSpPr/>
              <p:nvPr/>
            </p:nvSpPr>
            <p:spPr>
              <a:xfrm>
                <a:off x="9132610" y="2211225"/>
                <a:ext cx="278331" cy="755952"/>
              </a:xfrm>
              <a:custGeom>
                <a:avLst/>
                <a:gdLst>
                  <a:gd name="connsiteX0" fmla="*/ 83398 w 278331"/>
                  <a:gd name="connsiteY0" fmla="*/ 531284 h 755952"/>
                  <a:gd name="connsiteX1" fmla="*/ 65798 w 278331"/>
                  <a:gd name="connsiteY1" fmla="*/ 513685 h 755952"/>
                  <a:gd name="connsiteX2" fmla="*/ 9700 w 278331"/>
                  <a:gd name="connsiteY2" fmla="*/ 513685 h 755952"/>
                  <a:gd name="connsiteX3" fmla="*/ 16850 w 278331"/>
                  <a:gd name="connsiteY3" fmla="*/ 461986 h 755952"/>
                  <a:gd name="connsiteX4" fmla="*/ 83948 w 278331"/>
                  <a:gd name="connsiteY4" fmla="*/ 461986 h 755952"/>
                  <a:gd name="connsiteX5" fmla="*/ 101547 w 278331"/>
                  <a:gd name="connsiteY5" fmla="*/ 444387 h 755952"/>
                  <a:gd name="connsiteX6" fmla="*/ 83948 w 278331"/>
                  <a:gd name="connsiteY6" fmla="*/ 426787 h 755952"/>
                  <a:gd name="connsiteX7" fmla="*/ 22349 w 278331"/>
                  <a:gd name="connsiteY7" fmla="*/ 426787 h 755952"/>
                  <a:gd name="connsiteX8" fmla="*/ 33624 w 278331"/>
                  <a:gd name="connsiteY8" fmla="*/ 366564 h 755952"/>
                  <a:gd name="connsiteX9" fmla="*/ 102372 w 278331"/>
                  <a:gd name="connsiteY9" fmla="*/ 366564 h 755952"/>
                  <a:gd name="connsiteX10" fmla="*/ 119972 w 278331"/>
                  <a:gd name="connsiteY10" fmla="*/ 348965 h 755952"/>
                  <a:gd name="connsiteX11" fmla="*/ 102372 w 278331"/>
                  <a:gd name="connsiteY11" fmla="*/ 331365 h 755952"/>
                  <a:gd name="connsiteX12" fmla="*/ 41324 w 278331"/>
                  <a:gd name="connsiteY12" fmla="*/ 331365 h 755952"/>
                  <a:gd name="connsiteX13" fmla="*/ 139221 w 278331"/>
                  <a:gd name="connsiteY13" fmla="*/ 0 h 755952"/>
                  <a:gd name="connsiteX14" fmla="*/ 206044 w 278331"/>
                  <a:gd name="connsiteY14" fmla="*/ 207069 h 755952"/>
                  <a:gd name="connsiteX15" fmla="*/ 187619 w 278331"/>
                  <a:gd name="connsiteY15" fmla="*/ 227968 h 755952"/>
                  <a:gd name="connsiteX16" fmla="*/ 236018 w 278331"/>
                  <a:gd name="connsiteY16" fmla="*/ 559883 h 755952"/>
                  <a:gd name="connsiteX17" fmla="*/ 261867 w 278331"/>
                  <a:gd name="connsiteY17" fmla="*/ 464186 h 755952"/>
                  <a:gd name="connsiteX18" fmla="*/ 273692 w 278331"/>
                  <a:gd name="connsiteY18" fmla="*/ 755953 h 755952"/>
                  <a:gd name="connsiteX19" fmla="*/ 4750 w 278331"/>
                  <a:gd name="connsiteY19" fmla="*/ 755953 h 755952"/>
                  <a:gd name="connsiteX20" fmla="*/ 5850 w 278331"/>
                  <a:gd name="connsiteY20" fmla="*/ 548884 h 755952"/>
                  <a:gd name="connsiteX21" fmla="*/ 65798 w 278331"/>
                  <a:gd name="connsiteY21" fmla="*/ 548884 h 755952"/>
                  <a:gd name="connsiteX22" fmla="*/ 83398 w 278331"/>
                  <a:gd name="connsiteY22" fmla="*/ 531284 h 75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8331" h="755952">
                    <a:moveTo>
                      <a:pt x="83398" y="531284"/>
                    </a:moveTo>
                    <a:cubicBezTo>
                      <a:pt x="83398" y="521659"/>
                      <a:pt x="75423" y="513685"/>
                      <a:pt x="65798" y="513685"/>
                    </a:cubicBezTo>
                    <a:lnTo>
                      <a:pt x="9700" y="513685"/>
                    </a:lnTo>
                    <a:cubicBezTo>
                      <a:pt x="11900" y="496360"/>
                      <a:pt x="14100" y="479036"/>
                      <a:pt x="16850" y="461986"/>
                    </a:cubicBezTo>
                    <a:lnTo>
                      <a:pt x="83948" y="461986"/>
                    </a:lnTo>
                    <a:cubicBezTo>
                      <a:pt x="93572" y="461986"/>
                      <a:pt x="101547" y="454011"/>
                      <a:pt x="101547" y="444387"/>
                    </a:cubicBezTo>
                    <a:cubicBezTo>
                      <a:pt x="101547" y="434762"/>
                      <a:pt x="93572" y="426787"/>
                      <a:pt x="83948" y="426787"/>
                    </a:cubicBezTo>
                    <a:lnTo>
                      <a:pt x="22349" y="426787"/>
                    </a:lnTo>
                    <a:cubicBezTo>
                      <a:pt x="25924" y="406438"/>
                      <a:pt x="29774" y="386364"/>
                      <a:pt x="33624" y="366564"/>
                    </a:cubicBezTo>
                    <a:lnTo>
                      <a:pt x="102372" y="366564"/>
                    </a:lnTo>
                    <a:cubicBezTo>
                      <a:pt x="111997" y="366564"/>
                      <a:pt x="119972" y="358589"/>
                      <a:pt x="119972" y="348965"/>
                    </a:cubicBezTo>
                    <a:cubicBezTo>
                      <a:pt x="119972" y="339340"/>
                      <a:pt x="111997" y="331365"/>
                      <a:pt x="102372" y="331365"/>
                    </a:cubicBezTo>
                    <a:lnTo>
                      <a:pt x="41324" y="331365"/>
                    </a:lnTo>
                    <a:cubicBezTo>
                      <a:pt x="82298" y="146021"/>
                      <a:pt x="139221" y="0"/>
                      <a:pt x="139221" y="0"/>
                    </a:cubicBezTo>
                    <a:cubicBezTo>
                      <a:pt x="139221" y="0"/>
                      <a:pt x="172220" y="84697"/>
                      <a:pt x="206044" y="207069"/>
                    </a:cubicBezTo>
                    <a:lnTo>
                      <a:pt x="187619" y="227968"/>
                    </a:lnTo>
                    <a:lnTo>
                      <a:pt x="236018" y="559883"/>
                    </a:lnTo>
                    <a:cubicBezTo>
                      <a:pt x="236018" y="559883"/>
                      <a:pt x="235468" y="513685"/>
                      <a:pt x="261867" y="464186"/>
                    </a:cubicBezTo>
                    <a:cubicBezTo>
                      <a:pt x="276717" y="562083"/>
                      <a:pt x="283592" y="663555"/>
                      <a:pt x="273692" y="755953"/>
                    </a:cubicBezTo>
                    <a:lnTo>
                      <a:pt x="4750" y="755953"/>
                    </a:lnTo>
                    <a:cubicBezTo>
                      <a:pt x="-2400" y="689679"/>
                      <a:pt x="-1025" y="619282"/>
                      <a:pt x="5850" y="548884"/>
                    </a:cubicBezTo>
                    <a:lnTo>
                      <a:pt x="65798" y="548884"/>
                    </a:lnTo>
                    <a:cubicBezTo>
                      <a:pt x="75423" y="548884"/>
                      <a:pt x="83398" y="540909"/>
                      <a:pt x="83398" y="531284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94" name="Graphic 2">
                <a:extLst>
                  <a:ext uri="{FF2B5EF4-FFF2-40B4-BE49-F238E27FC236}">
                    <a16:creationId xmlns:a16="http://schemas.microsoft.com/office/drawing/2014/main" id="{ACDEF79A-64B1-4D5B-99A9-769FFE1D513D}"/>
                  </a:ext>
                </a:extLst>
              </p:cNvPr>
              <p:cNvGrpSpPr/>
              <p:nvPr/>
            </p:nvGrpSpPr>
            <p:grpSpPr>
              <a:xfrm>
                <a:off x="9055963" y="2539840"/>
                <a:ext cx="196344" cy="217518"/>
                <a:chOff x="9055963" y="2539840"/>
                <a:chExt cx="196344" cy="217518"/>
              </a:xfrm>
              <a:solidFill>
                <a:srgbClr val="CCCCCC"/>
              </a:solidFill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6F9D25C2-8406-4172-B60F-B3715D8586FD}"/>
                    </a:ext>
                  </a:extLst>
                </p:cNvPr>
                <p:cNvSpPr/>
                <p:nvPr/>
              </p:nvSpPr>
              <p:spPr>
                <a:xfrm>
                  <a:off x="9092811" y="253984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848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314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314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F22BFE27-D3A1-47FB-ABCB-D19CF834C845}"/>
                    </a:ext>
                  </a:extLst>
                </p:cNvPr>
                <p:cNvSpPr/>
                <p:nvPr/>
              </p:nvSpPr>
              <p:spPr>
                <a:xfrm>
                  <a:off x="9074112" y="2635263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F337221F-A3D7-4B68-8FAE-F2A15234995C}"/>
                    </a:ext>
                  </a:extLst>
                </p:cNvPr>
                <p:cNvSpPr/>
                <p:nvPr/>
              </p:nvSpPr>
              <p:spPr>
                <a:xfrm>
                  <a:off x="9055963" y="272216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95" name="Graphic 2">
                <a:extLst>
                  <a:ext uri="{FF2B5EF4-FFF2-40B4-BE49-F238E27FC236}">
                    <a16:creationId xmlns:a16="http://schemas.microsoft.com/office/drawing/2014/main" id="{33F44573-9E40-4ED2-A00A-3444F047565C}"/>
                  </a:ext>
                </a:extLst>
              </p:cNvPr>
              <p:cNvGrpSpPr/>
              <p:nvPr/>
            </p:nvGrpSpPr>
            <p:grpSpPr>
              <a:xfrm>
                <a:off x="9056237" y="2542590"/>
                <a:ext cx="196619" cy="217518"/>
                <a:chOff x="9056237" y="2542590"/>
                <a:chExt cx="196619" cy="217518"/>
              </a:xfrm>
              <a:solidFill>
                <a:srgbClr val="000000"/>
              </a:solidFill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F08E1F00-EBB4-4B66-AA62-3B68438F3FBF}"/>
                    </a:ext>
                  </a:extLst>
                </p:cNvPr>
                <p:cNvSpPr/>
                <p:nvPr/>
              </p:nvSpPr>
              <p:spPr>
                <a:xfrm>
                  <a:off x="9093086" y="2542590"/>
                  <a:ext cx="159770" cy="35198"/>
                </a:xfrm>
                <a:custGeom>
                  <a:avLst/>
                  <a:gdLst>
                    <a:gd name="connsiteX0" fmla="*/ 17599 w 159770"/>
                    <a:gd name="connsiteY0" fmla="*/ 35199 h 35198"/>
                    <a:gd name="connsiteX1" fmla="*/ 0 w 159770"/>
                    <a:gd name="connsiteY1" fmla="*/ 17599 h 35198"/>
                    <a:gd name="connsiteX2" fmla="*/ 17599 w 159770"/>
                    <a:gd name="connsiteY2" fmla="*/ 0 h 35198"/>
                    <a:gd name="connsiteX3" fmla="*/ 80848 w 159770"/>
                    <a:gd name="connsiteY3" fmla="*/ 0 h 35198"/>
                    <a:gd name="connsiteX4" fmla="*/ 142171 w 159770"/>
                    <a:gd name="connsiteY4" fmla="*/ 0 h 35198"/>
                    <a:gd name="connsiteX5" fmla="*/ 159770 w 159770"/>
                    <a:gd name="connsiteY5" fmla="*/ 17599 h 35198"/>
                    <a:gd name="connsiteX6" fmla="*/ 142171 w 159770"/>
                    <a:gd name="connsiteY6" fmla="*/ 35199 h 35198"/>
                    <a:gd name="connsiteX7" fmla="*/ 73423 w 159770"/>
                    <a:gd name="connsiteY7" fmla="*/ 35199 h 35198"/>
                    <a:gd name="connsiteX8" fmla="*/ 17599 w 159770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770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848" y="0"/>
                      </a:lnTo>
                      <a:lnTo>
                        <a:pt x="142171" y="0"/>
                      </a:lnTo>
                      <a:cubicBezTo>
                        <a:pt x="151795" y="0"/>
                        <a:pt x="159770" y="7975"/>
                        <a:pt x="159770" y="17599"/>
                      </a:cubicBezTo>
                      <a:cubicBezTo>
                        <a:pt x="159770" y="27224"/>
                        <a:pt x="151795" y="35199"/>
                        <a:pt x="142171" y="35199"/>
                      </a:cubicBezTo>
                      <a:lnTo>
                        <a:pt x="73423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4D03C09-7022-494C-AA3C-7D3AE66CEA4D}"/>
                    </a:ext>
                  </a:extLst>
                </p:cNvPr>
                <p:cNvSpPr/>
                <p:nvPr/>
              </p:nvSpPr>
              <p:spPr>
                <a:xfrm>
                  <a:off x="9074387" y="2638012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35199 h 35198"/>
                    <a:gd name="connsiteX1" fmla="*/ 0 w 159495"/>
                    <a:gd name="connsiteY1" fmla="*/ 17599 h 35198"/>
                    <a:gd name="connsiteX2" fmla="*/ 17599 w 159495"/>
                    <a:gd name="connsiteY2" fmla="*/ 0 h 35198"/>
                    <a:gd name="connsiteX3" fmla="*/ 80573 w 159495"/>
                    <a:gd name="connsiteY3" fmla="*/ 0 h 35198"/>
                    <a:gd name="connsiteX4" fmla="*/ 141896 w 159495"/>
                    <a:gd name="connsiteY4" fmla="*/ 0 h 35198"/>
                    <a:gd name="connsiteX5" fmla="*/ 159495 w 159495"/>
                    <a:gd name="connsiteY5" fmla="*/ 17599 h 35198"/>
                    <a:gd name="connsiteX6" fmla="*/ 141896 w 159495"/>
                    <a:gd name="connsiteY6" fmla="*/ 35199 h 35198"/>
                    <a:gd name="connsiteX7" fmla="*/ 74798 w 159495"/>
                    <a:gd name="connsiteY7" fmla="*/ 35199 h 35198"/>
                    <a:gd name="connsiteX8" fmla="*/ 17599 w 159495"/>
                    <a:gd name="connsiteY8" fmla="*/ 35199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35199"/>
                      </a:move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lnTo>
                        <a:pt x="80573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74798" y="35199"/>
                      </a:lnTo>
                      <a:lnTo>
                        <a:pt x="17599" y="351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565ECF39-3B1B-48E0-9F65-4F2624739E29}"/>
                    </a:ext>
                  </a:extLst>
                </p:cNvPr>
                <p:cNvSpPr/>
                <p:nvPr/>
              </p:nvSpPr>
              <p:spPr>
                <a:xfrm>
                  <a:off x="9056237" y="2724910"/>
                  <a:ext cx="159495" cy="35198"/>
                </a:xfrm>
                <a:custGeom>
                  <a:avLst/>
                  <a:gdLst>
                    <a:gd name="connsiteX0" fmla="*/ 17599 w 159495"/>
                    <a:gd name="connsiteY0" fmla="*/ 0 h 35198"/>
                    <a:gd name="connsiteX1" fmla="*/ 85797 w 159495"/>
                    <a:gd name="connsiteY1" fmla="*/ 0 h 35198"/>
                    <a:gd name="connsiteX2" fmla="*/ 141896 w 159495"/>
                    <a:gd name="connsiteY2" fmla="*/ 0 h 35198"/>
                    <a:gd name="connsiteX3" fmla="*/ 159495 w 159495"/>
                    <a:gd name="connsiteY3" fmla="*/ 17599 h 35198"/>
                    <a:gd name="connsiteX4" fmla="*/ 141896 w 159495"/>
                    <a:gd name="connsiteY4" fmla="*/ 35199 h 35198"/>
                    <a:gd name="connsiteX5" fmla="*/ 82223 w 159495"/>
                    <a:gd name="connsiteY5" fmla="*/ 35199 h 35198"/>
                    <a:gd name="connsiteX6" fmla="*/ 17599 w 159495"/>
                    <a:gd name="connsiteY6" fmla="*/ 35199 h 35198"/>
                    <a:gd name="connsiteX7" fmla="*/ 0 w 159495"/>
                    <a:gd name="connsiteY7" fmla="*/ 17599 h 35198"/>
                    <a:gd name="connsiteX8" fmla="*/ 17599 w 159495"/>
                    <a:gd name="connsiteY8" fmla="*/ 0 h 35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95" h="35198">
                      <a:moveTo>
                        <a:pt x="17599" y="0"/>
                      </a:moveTo>
                      <a:lnTo>
                        <a:pt x="85797" y="0"/>
                      </a:lnTo>
                      <a:lnTo>
                        <a:pt x="141896" y="0"/>
                      </a:lnTo>
                      <a:cubicBezTo>
                        <a:pt x="151521" y="0"/>
                        <a:pt x="159495" y="7975"/>
                        <a:pt x="159495" y="17599"/>
                      </a:cubicBezTo>
                      <a:cubicBezTo>
                        <a:pt x="159495" y="27224"/>
                        <a:pt x="151521" y="35199"/>
                        <a:pt x="141896" y="35199"/>
                      </a:cubicBezTo>
                      <a:lnTo>
                        <a:pt x="82223" y="35199"/>
                      </a:lnTo>
                      <a:lnTo>
                        <a:pt x="17599" y="35199"/>
                      </a:lnTo>
                      <a:cubicBezTo>
                        <a:pt x="7975" y="35199"/>
                        <a:pt x="0" y="27224"/>
                        <a:pt x="0" y="17599"/>
                      </a:cubicBezTo>
                      <a:cubicBezTo>
                        <a:pt x="0" y="7975"/>
                        <a:pt x="7975" y="0"/>
                        <a:pt x="175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FEBCB9B-BCF1-4AA1-B6A7-8A2CCDB2DCD0}"/>
                  </a:ext>
                </a:extLst>
              </p:cNvPr>
              <p:cNvSpPr/>
              <p:nvPr/>
            </p:nvSpPr>
            <p:spPr>
              <a:xfrm>
                <a:off x="9142860" y="3007327"/>
                <a:ext cx="258217" cy="194419"/>
              </a:xfrm>
              <a:custGeom>
                <a:avLst/>
                <a:gdLst>
                  <a:gd name="connsiteX0" fmla="*/ 175995 w 258217"/>
                  <a:gd name="connsiteY0" fmla="*/ 194419 h 194419"/>
                  <a:gd name="connsiteX1" fmla="*/ 128971 w 258217"/>
                  <a:gd name="connsiteY1" fmla="*/ 194419 h 194419"/>
                  <a:gd name="connsiteX2" fmla="*/ 82223 w 258217"/>
                  <a:gd name="connsiteY2" fmla="*/ 194419 h 194419"/>
                  <a:gd name="connsiteX3" fmla="*/ 0 w 258217"/>
                  <a:gd name="connsiteY3" fmla="*/ 0 h 194419"/>
                  <a:gd name="connsiteX4" fmla="*/ 258217 w 258217"/>
                  <a:gd name="connsiteY4" fmla="*/ 0 h 194419"/>
                  <a:gd name="connsiteX5" fmla="*/ 175995 w 258217"/>
                  <a:gd name="connsiteY5" fmla="*/ 194419 h 19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17" h="194419">
                    <a:moveTo>
                      <a:pt x="175995" y="194419"/>
                    </a:moveTo>
                    <a:lnTo>
                      <a:pt x="128971" y="194419"/>
                    </a:lnTo>
                    <a:lnTo>
                      <a:pt x="82223" y="194419"/>
                    </a:lnTo>
                    <a:cubicBezTo>
                      <a:pt x="38499" y="142721"/>
                      <a:pt x="12925" y="75348"/>
                      <a:pt x="0" y="0"/>
                    </a:cubicBezTo>
                    <a:lnTo>
                      <a:pt x="258217" y="0"/>
                    </a:lnTo>
                    <a:cubicBezTo>
                      <a:pt x="245293" y="75348"/>
                      <a:pt x="219718" y="142721"/>
                      <a:pt x="175995" y="194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FA4181C-14A5-484D-8370-C19A2B6ED4B6}"/>
                  </a:ext>
                </a:extLst>
              </p:cNvPr>
              <p:cNvSpPr/>
              <p:nvPr/>
            </p:nvSpPr>
            <p:spPr>
              <a:xfrm>
                <a:off x="9670019" y="978437"/>
                <a:ext cx="415512" cy="194969"/>
              </a:xfrm>
              <a:custGeom>
                <a:avLst/>
                <a:gdLst>
                  <a:gd name="connsiteX0" fmla="*/ 207619 w 415512"/>
                  <a:gd name="connsiteY0" fmla="*/ 0 h 194969"/>
                  <a:gd name="connsiteX1" fmla="*/ 415513 w 415512"/>
                  <a:gd name="connsiteY1" fmla="*/ 172695 h 194969"/>
                  <a:gd name="connsiteX2" fmla="*/ 347590 w 415512"/>
                  <a:gd name="connsiteY2" fmla="*/ 194969 h 194969"/>
                  <a:gd name="connsiteX3" fmla="*/ 347590 w 415512"/>
                  <a:gd name="connsiteY3" fmla="*/ 194969 h 194969"/>
                  <a:gd name="connsiteX4" fmla="*/ 67648 w 415512"/>
                  <a:gd name="connsiteY4" fmla="*/ 194969 h 194969"/>
                  <a:gd name="connsiteX5" fmla="*/ 67648 w 415512"/>
                  <a:gd name="connsiteY5" fmla="*/ 194969 h 194969"/>
                  <a:gd name="connsiteX6" fmla="*/ 0 w 415512"/>
                  <a:gd name="connsiteY6" fmla="*/ 172695 h 194969"/>
                  <a:gd name="connsiteX7" fmla="*/ 207619 w 415512"/>
                  <a:gd name="connsiteY7" fmla="*/ 0 h 19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5512" h="194969">
                    <a:moveTo>
                      <a:pt x="207619" y="0"/>
                    </a:moveTo>
                    <a:cubicBezTo>
                      <a:pt x="288741" y="50873"/>
                      <a:pt x="357489" y="109172"/>
                      <a:pt x="415513" y="172695"/>
                    </a:cubicBezTo>
                    <a:lnTo>
                      <a:pt x="347590" y="194969"/>
                    </a:lnTo>
                    <a:lnTo>
                      <a:pt x="347590" y="194969"/>
                    </a:lnTo>
                    <a:lnTo>
                      <a:pt x="67648" y="194969"/>
                    </a:lnTo>
                    <a:lnTo>
                      <a:pt x="67648" y="194969"/>
                    </a:lnTo>
                    <a:lnTo>
                      <a:pt x="0" y="172695"/>
                    </a:lnTo>
                    <a:cubicBezTo>
                      <a:pt x="57748" y="109172"/>
                      <a:pt x="126496" y="50873"/>
                      <a:pt x="207619" y="0"/>
                    </a:cubicBezTo>
                    <a:close/>
                  </a:path>
                </a:pathLst>
              </a:custGeom>
              <a:solidFill>
                <a:srgbClr val="E35F13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ADE9D9E-F222-4A25-9B07-3E93B17A7A16}"/>
                  </a:ext>
                </a:extLst>
              </p:cNvPr>
              <p:cNvSpPr/>
              <p:nvPr/>
            </p:nvSpPr>
            <p:spPr>
              <a:xfrm>
                <a:off x="9609246" y="154244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E4B07F-2AD3-41E7-8C26-35829549F24C}"/>
                  </a:ext>
                </a:extLst>
              </p:cNvPr>
              <p:cNvSpPr/>
              <p:nvPr/>
            </p:nvSpPr>
            <p:spPr>
              <a:xfrm>
                <a:off x="9625746" y="1570494"/>
                <a:ext cx="503785" cy="503785"/>
              </a:xfrm>
              <a:custGeom>
                <a:avLst/>
                <a:gdLst>
                  <a:gd name="connsiteX0" fmla="*/ 503785 w 503785"/>
                  <a:gd name="connsiteY0" fmla="*/ 251893 h 503785"/>
                  <a:gd name="connsiteX1" fmla="*/ 251893 w 503785"/>
                  <a:gd name="connsiteY1" fmla="*/ 503785 h 503785"/>
                  <a:gd name="connsiteX2" fmla="*/ 0 w 503785"/>
                  <a:gd name="connsiteY2" fmla="*/ 251893 h 503785"/>
                  <a:gd name="connsiteX3" fmla="*/ 251893 w 503785"/>
                  <a:gd name="connsiteY3" fmla="*/ 0 h 503785"/>
                  <a:gd name="connsiteX4" fmla="*/ 503785 w 503785"/>
                  <a:gd name="connsiteY4" fmla="*/ 251893 h 50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785" h="503785">
                    <a:moveTo>
                      <a:pt x="503785" y="251893"/>
                    </a:moveTo>
                    <a:cubicBezTo>
                      <a:pt x="503785" y="391009"/>
                      <a:pt x="391009" y="503785"/>
                      <a:pt x="251893" y="503785"/>
                    </a:cubicBezTo>
                    <a:cubicBezTo>
                      <a:pt x="112776" y="503785"/>
                      <a:pt x="0" y="391009"/>
                      <a:pt x="0" y="251893"/>
                    </a:cubicBezTo>
                    <a:cubicBezTo>
                      <a:pt x="0" y="112776"/>
                      <a:pt x="112776" y="0"/>
                      <a:pt x="251893" y="0"/>
                    </a:cubicBezTo>
                    <a:cubicBezTo>
                      <a:pt x="391009" y="0"/>
                      <a:pt x="503785" y="112776"/>
                      <a:pt x="503785" y="251893"/>
                    </a:cubicBezTo>
                    <a:close/>
                  </a:path>
                </a:pathLst>
              </a:custGeom>
              <a:solidFill>
                <a:srgbClr val="86B2CD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0A6694A-CC2C-4D0F-BC7F-542AAE9BA624}"/>
                  </a:ext>
                </a:extLst>
              </p:cNvPr>
              <p:cNvSpPr/>
              <p:nvPr/>
            </p:nvSpPr>
            <p:spPr>
              <a:xfrm>
                <a:off x="9601546" y="1546295"/>
                <a:ext cx="552183" cy="552183"/>
              </a:xfrm>
              <a:custGeom>
                <a:avLst/>
                <a:gdLst>
                  <a:gd name="connsiteX0" fmla="*/ 0 w 552183"/>
                  <a:gd name="connsiteY0" fmla="*/ 276092 h 552183"/>
                  <a:gd name="connsiteX1" fmla="*/ 276092 w 552183"/>
                  <a:gd name="connsiteY1" fmla="*/ 0 h 552183"/>
                  <a:gd name="connsiteX2" fmla="*/ 552184 w 552183"/>
                  <a:gd name="connsiteY2" fmla="*/ 276092 h 552183"/>
                  <a:gd name="connsiteX3" fmla="*/ 276092 w 552183"/>
                  <a:gd name="connsiteY3" fmla="*/ 552184 h 552183"/>
                  <a:gd name="connsiteX4" fmla="*/ 0 w 552183"/>
                  <a:gd name="connsiteY4" fmla="*/ 276092 h 552183"/>
                  <a:gd name="connsiteX5" fmla="*/ 36299 w 552183"/>
                  <a:gd name="connsiteY5" fmla="*/ 276092 h 552183"/>
                  <a:gd name="connsiteX6" fmla="*/ 276092 w 552183"/>
                  <a:gd name="connsiteY6" fmla="*/ 515885 h 552183"/>
                  <a:gd name="connsiteX7" fmla="*/ 515885 w 552183"/>
                  <a:gd name="connsiteY7" fmla="*/ 276092 h 552183"/>
                  <a:gd name="connsiteX8" fmla="*/ 276092 w 552183"/>
                  <a:gd name="connsiteY8" fmla="*/ 36299 h 552183"/>
                  <a:gd name="connsiteX9" fmla="*/ 36299 w 552183"/>
                  <a:gd name="connsiteY9" fmla="*/ 276092 h 552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183" h="552183">
                    <a:moveTo>
                      <a:pt x="0" y="276092"/>
                    </a:moveTo>
                    <a:cubicBezTo>
                      <a:pt x="0" y="124021"/>
                      <a:pt x="123746" y="0"/>
                      <a:pt x="276092" y="0"/>
                    </a:cubicBezTo>
                    <a:cubicBezTo>
                      <a:pt x="428162" y="0"/>
                      <a:pt x="552184" y="123746"/>
                      <a:pt x="552184" y="276092"/>
                    </a:cubicBezTo>
                    <a:cubicBezTo>
                      <a:pt x="552184" y="428162"/>
                      <a:pt x="428437" y="552184"/>
                      <a:pt x="276092" y="552184"/>
                    </a:cubicBezTo>
                    <a:cubicBezTo>
                      <a:pt x="124021" y="552184"/>
                      <a:pt x="0" y="428437"/>
                      <a:pt x="0" y="276092"/>
                    </a:cubicBezTo>
                    <a:close/>
                    <a:moveTo>
                      <a:pt x="36299" y="276092"/>
                    </a:moveTo>
                    <a:cubicBezTo>
                      <a:pt x="36299" y="408363"/>
                      <a:pt x="143821" y="515885"/>
                      <a:pt x="276092" y="515885"/>
                    </a:cubicBezTo>
                    <a:cubicBezTo>
                      <a:pt x="408363" y="515885"/>
                      <a:pt x="515885" y="408363"/>
                      <a:pt x="515885" y="276092"/>
                    </a:cubicBezTo>
                    <a:cubicBezTo>
                      <a:pt x="515885" y="143821"/>
                      <a:pt x="408363" y="36299"/>
                      <a:pt x="276092" y="36299"/>
                    </a:cubicBezTo>
                    <a:cubicBezTo>
                      <a:pt x="143821" y="36299"/>
                      <a:pt x="36299" y="143821"/>
                      <a:pt x="36299" y="276092"/>
                    </a:cubicBezTo>
                    <a:close/>
                  </a:path>
                </a:pathLst>
              </a:custGeom>
              <a:solidFill>
                <a:srgbClr val="312C2C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FB961B0-2A0C-4194-A9D0-8A7BF8B64E38}"/>
                  </a:ext>
                </a:extLst>
              </p:cNvPr>
              <p:cNvSpPr/>
              <p:nvPr/>
            </p:nvSpPr>
            <p:spPr>
              <a:xfrm>
                <a:off x="9953536" y="1667841"/>
                <a:ext cx="56098" cy="56098"/>
              </a:xfrm>
              <a:custGeom>
                <a:avLst/>
                <a:gdLst>
                  <a:gd name="connsiteX0" fmla="*/ 28049 w 56098"/>
                  <a:gd name="connsiteY0" fmla="*/ 56098 h 56098"/>
                  <a:gd name="connsiteX1" fmla="*/ 28049 w 56098"/>
                  <a:gd name="connsiteY1" fmla="*/ 56098 h 56098"/>
                  <a:gd name="connsiteX2" fmla="*/ 56098 w 56098"/>
                  <a:gd name="connsiteY2" fmla="*/ 28049 h 56098"/>
                  <a:gd name="connsiteX3" fmla="*/ 56098 w 56098"/>
                  <a:gd name="connsiteY3" fmla="*/ 28049 h 56098"/>
                  <a:gd name="connsiteX4" fmla="*/ 28049 w 56098"/>
                  <a:gd name="connsiteY4" fmla="*/ 0 h 56098"/>
                  <a:gd name="connsiteX5" fmla="*/ 28049 w 56098"/>
                  <a:gd name="connsiteY5" fmla="*/ 0 h 56098"/>
                  <a:gd name="connsiteX6" fmla="*/ 0 w 56098"/>
                  <a:gd name="connsiteY6" fmla="*/ 28049 h 56098"/>
                  <a:gd name="connsiteX7" fmla="*/ 0 w 56098"/>
                  <a:gd name="connsiteY7" fmla="*/ 28049 h 56098"/>
                  <a:gd name="connsiteX8" fmla="*/ 28049 w 56098"/>
                  <a:gd name="connsiteY8" fmla="*/ 56098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098" h="56098">
                    <a:moveTo>
                      <a:pt x="28049" y="56098"/>
                    </a:moveTo>
                    <a:lnTo>
                      <a:pt x="28049" y="56098"/>
                    </a:lnTo>
                    <a:cubicBezTo>
                      <a:pt x="43449" y="56098"/>
                      <a:pt x="56098" y="43449"/>
                      <a:pt x="56098" y="28049"/>
                    </a:cubicBezTo>
                    <a:lnTo>
                      <a:pt x="56098" y="28049"/>
                    </a:lnTo>
                    <a:cubicBezTo>
                      <a:pt x="56098" y="12650"/>
                      <a:pt x="43449" y="0"/>
                      <a:pt x="28049" y="0"/>
                    </a:cubicBezTo>
                    <a:lnTo>
                      <a:pt x="28049" y="0"/>
                    </a:lnTo>
                    <a:cubicBezTo>
                      <a:pt x="12650" y="0"/>
                      <a:pt x="0" y="12650"/>
                      <a:pt x="0" y="28049"/>
                    </a:cubicBezTo>
                    <a:lnTo>
                      <a:pt x="0" y="28049"/>
                    </a:lnTo>
                    <a:cubicBezTo>
                      <a:pt x="0" y="43449"/>
                      <a:pt x="12650" y="56098"/>
                      <a:pt x="28049" y="560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02" name="Graphic 2">
                <a:extLst>
                  <a:ext uri="{FF2B5EF4-FFF2-40B4-BE49-F238E27FC236}">
                    <a16:creationId xmlns:a16="http://schemas.microsoft.com/office/drawing/2014/main" id="{9854945F-5747-4128-8733-B0680BD15E3D}"/>
                  </a:ext>
                </a:extLst>
              </p:cNvPr>
              <p:cNvGrpSpPr/>
              <p:nvPr/>
            </p:nvGrpSpPr>
            <p:grpSpPr>
              <a:xfrm>
                <a:off x="9319130" y="2301147"/>
                <a:ext cx="183969" cy="469686"/>
                <a:chOff x="9319130" y="2301147"/>
                <a:chExt cx="183969" cy="469686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B16D771D-1638-447E-BD42-7A8CC230FC57}"/>
                    </a:ext>
                  </a:extLst>
                </p:cNvPr>
                <p:cNvSpPr/>
                <p:nvPr/>
              </p:nvSpPr>
              <p:spPr>
                <a:xfrm>
                  <a:off x="9319130" y="2301147"/>
                  <a:ext cx="175169" cy="465011"/>
                </a:xfrm>
                <a:custGeom>
                  <a:avLst/>
                  <a:gdLst>
                    <a:gd name="connsiteX0" fmla="*/ 116047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6047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6047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2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6047" y="0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E77FD4C5-2F4A-4EE9-80BF-4DBE440A6D9D}"/>
                    </a:ext>
                  </a:extLst>
                </p:cNvPr>
                <p:cNvSpPr/>
                <p:nvPr/>
              </p:nvSpPr>
              <p:spPr>
                <a:xfrm>
                  <a:off x="9367116" y="2724910"/>
                  <a:ext cx="9211" cy="45648"/>
                </a:xfrm>
                <a:custGeom>
                  <a:avLst/>
                  <a:gdLst>
                    <a:gd name="connsiteX0" fmla="*/ 687 w 9211"/>
                    <a:gd name="connsiteY0" fmla="*/ 40974 h 45648"/>
                    <a:gd name="connsiteX1" fmla="*/ 9212 w 9211"/>
                    <a:gd name="connsiteY1" fmla="*/ 45649 h 45648"/>
                    <a:gd name="connsiteX2" fmla="*/ 8387 w 9211"/>
                    <a:gd name="connsiteY2" fmla="*/ 0 h 45648"/>
                    <a:gd name="connsiteX3" fmla="*/ 687 w 9211"/>
                    <a:gd name="connsiteY3" fmla="*/ 40974 h 4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1" h="45648">
                      <a:moveTo>
                        <a:pt x="687" y="40974"/>
                      </a:moveTo>
                      <a:lnTo>
                        <a:pt x="9212" y="45649"/>
                      </a:lnTo>
                      <a:lnTo>
                        <a:pt x="8387" y="0"/>
                      </a:lnTo>
                      <a:cubicBezTo>
                        <a:pt x="8662" y="275"/>
                        <a:pt x="-2888" y="9350"/>
                        <a:pt x="687" y="40974"/>
                      </a:cubicBez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CC62F17A-1E4C-41EA-A56E-3D49ED47D598}"/>
                    </a:ext>
                  </a:extLst>
                </p:cNvPr>
                <p:cNvSpPr/>
                <p:nvPr/>
              </p:nvSpPr>
              <p:spPr>
                <a:xfrm>
                  <a:off x="9435176" y="2301147"/>
                  <a:ext cx="8524" cy="25574"/>
                </a:xfrm>
                <a:custGeom>
                  <a:avLst/>
                  <a:gdLst>
                    <a:gd name="connsiteX0" fmla="*/ 0 w 8524"/>
                    <a:gd name="connsiteY0" fmla="*/ 0 h 25574"/>
                    <a:gd name="connsiteX1" fmla="*/ 8525 w 8524"/>
                    <a:gd name="connsiteY1" fmla="*/ 4675 h 25574"/>
                    <a:gd name="connsiteX2" fmla="*/ 3025 w 8524"/>
                    <a:gd name="connsiteY2" fmla="*/ 25574 h 2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24" h="25574">
                      <a:moveTo>
                        <a:pt x="0" y="0"/>
                      </a:moveTo>
                      <a:lnTo>
                        <a:pt x="8525" y="4675"/>
                      </a:lnTo>
                      <a:lnTo>
                        <a:pt x="3025" y="25574"/>
                      </a:lnTo>
                      <a:close/>
                    </a:path>
                  </a:pathLst>
                </a:custGeom>
                <a:solidFill>
                  <a:srgbClr val="645A5A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52119D5-82D5-4CA0-9020-B2D8E4BC56D0}"/>
                    </a:ext>
                  </a:extLst>
                </p:cNvPr>
                <p:cNvSpPr/>
                <p:nvPr/>
              </p:nvSpPr>
              <p:spPr>
                <a:xfrm>
                  <a:off x="9327929" y="2305822"/>
                  <a:ext cx="175169" cy="465011"/>
                </a:xfrm>
                <a:custGeom>
                  <a:avLst/>
                  <a:gdLst>
                    <a:gd name="connsiteX0" fmla="*/ 115772 w 175169"/>
                    <a:gd name="connsiteY0" fmla="*/ 0 h 465011"/>
                    <a:gd name="connsiteX1" fmla="*/ 97072 w 175169"/>
                    <a:gd name="connsiteY1" fmla="*/ 23374 h 465011"/>
                    <a:gd name="connsiteX2" fmla="*/ 82498 w 175169"/>
                    <a:gd name="connsiteY2" fmla="*/ 39874 h 465011"/>
                    <a:gd name="connsiteX3" fmla="*/ 18424 w 175169"/>
                    <a:gd name="connsiteY3" fmla="*/ 112197 h 465011"/>
                    <a:gd name="connsiteX4" fmla="*/ 0 w 175169"/>
                    <a:gd name="connsiteY4" fmla="*/ 133096 h 465011"/>
                    <a:gd name="connsiteX5" fmla="*/ 48399 w 175169"/>
                    <a:gd name="connsiteY5" fmla="*/ 465011 h 465011"/>
                    <a:gd name="connsiteX6" fmla="*/ 74248 w 175169"/>
                    <a:gd name="connsiteY6" fmla="*/ 369314 h 465011"/>
                    <a:gd name="connsiteX7" fmla="*/ 135021 w 175169"/>
                    <a:gd name="connsiteY7" fmla="*/ 300016 h 465011"/>
                    <a:gd name="connsiteX8" fmla="*/ 175170 w 175169"/>
                    <a:gd name="connsiteY8" fmla="*/ 277192 h 465011"/>
                    <a:gd name="connsiteX9" fmla="*/ 115772 w 175169"/>
                    <a:gd name="connsiteY9" fmla="*/ 0 h 46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5169" h="465011">
                      <a:moveTo>
                        <a:pt x="115772" y="0"/>
                      </a:moveTo>
                      <a:lnTo>
                        <a:pt x="97072" y="23374"/>
                      </a:lnTo>
                      <a:lnTo>
                        <a:pt x="82498" y="39874"/>
                      </a:lnTo>
                      <a:lnTo>
                        <a:pt x="18424" y="112197"/>
                      </a:lnTo>
                      <a:lnTo>
                        <a:pt x="0" y="133096"/>
                      </a:lnTo>
                      <a:lnTo>
                        <a:pt x="48399" y="465011"/>
                      </a:lnTo>
                      <a:cubicBezTo>
                        <a:pt x="48399" y="465011"/>
                        <a:pt x="47849" y="418813"/>
                        <a:pt x="74248" y="369314"/>
                      </a:cubicBezTo>
                      <a:cubicBezTo>
                        <a:pt x="87172" y="345390"/>
                        <a:pt x="106422" y="320366"/>
                        <a:pt x="135021" y="300016"/>
                      </a:cubicBezTo>
                      <a:cubicBezTo>
                        <a:pt x="146846" y="291766"/>
                        <a:pt x="160045" y="284067"/>
                        <a:pt x="175170" y="277192"/>
                      </a:cubicBezTo>
                      <a:lnTo>
                        <a:pt x="1157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4424DB6-4C92-4BF8-9F74-25FC77895281}"/>
                  </a:ext>
                </a:extLst>
              </p:cNvPr>
              <p:cNvSpPr/>
              <p:nvPr/>
            </p:nvSpPr>
            <p:spPr>
              <a:xfrm>
                <a:off x="9099957" y="2959203"/>
                <a:ext cx="344019" cy="52798"/>
              </a:xfrm>
              <a:custGeom>
                <a:avLst/>
                <a:gdLst>
                  <a:gd name="connsiteX0" fmla="*/ 26404 w 344019"/>
                  <a:gd name="connsiteY0" fmla="*/ 52798 h 52798"/>
                  <a:gd name="connsiteX1" fmla="*/ 317620 w 344019"/>
                  <a:gd name="connsiteY1" fmla="*/ 52798 h 52798"/>
                  <a:gd name="connsiteX2" fmla="*/ 344019 w 344019"/>
                  <a:gd name="connsiteY2" fmla="*/ 26399 h 52798"/>
                  <a:gd name="connsiteX3" fmla="*/ 344019 w 344019"/>
                  <a:gd name="connsiteY3" fmla="*/ 26399 h 52798"/>
                  <a:gd name="connsiteX4" fmla="*/ 317620 w 344019"/>
                  <a:gd name="connsiteY4" fmla="*/ 0 h 52798"/>
                  <a:gd name="connsiteX5" fmla="*/ 26404 w 344019"/>
                  <a:gd name="connsiteY5" fmla="*/ 0 h 52798"/>
                  <a:gd name="connsiteX6" fmla="*/ 5 w 344019"/>
                  <a:gd name="connsiteY6" fmla="*/ 26399 h 52798"/>
                  <a:gd name="connsiteX7" fmla="*/ 5 w 344019"/>
                  <a:gd name="connsiteY7" fmla="*/ 26399 h 52798"/>
                  <a:gd name="connsiteX8" fmla="*/ 26404 w 344019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9" h="52798">
                    <a:moveTo>
                      <a:pt x="26404" y="52798"/>
                    </a:moveTo>
                    <a:lnTo>
                      <a:pt x="317620" y="52798"/>
                    </a:lnTo>
                    <a:cubicBezTo>
                      <a:pt x="332195" y="52798"/>
                      <a:pt x="344019" y="40974"/>
                      <a:pt x="344019" y="26399"/>
                    </a:cubicBezTo>
                    <a:lnTo>
                      <a:pt x="344019" y="26399"/>
                    </a:lnTo>
                    <a:cubicBezTo>
                      <a:pt x="344019" y="11825"/>
                      <a:pt x="332195" y="0"/>
                      <a:pt x="317620" y="0"/>
                    </a:cubicBezTo>
                    <a:lnTo>
                      <a:pt x="26404" y="0"/>
                    </a:lnTo>
                    <a:cubicBezTo>
                      <a:pt x="11829" y="0"/>
                      <a:pt x="5" y="11825"/>
                      <a:pt x="5" y="26399"/>
                    </a:cubicBezTo>
                    <a:lnTo>
                      <a:pt x="5" y="26399"/>
                    </a:lnTo>
                    <a:cubicBezTo>
                      <a:pt x="-270" y="40699"/>
                      <a:pt x="11829" y="52798"/>
                      <a:pt x="26404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8826F31-9751-4320-9278-A184D80ACEF7}"/>
                  </a:ext>
                </a:extLst>
              </p:cNvPr>
              <p:cNvSpPr/>
              <p:nvPr/>
            </p:nvSpPr>
            <p:spPr>
              <a:xfrm>
                <a:off x="10311300" y="2959203"/>
                <a:ext cx="344014" cy="52798"/>
              </a:xfrm>
              <a:custGeom>
                <a:avLst/>
                <a:gdLst>
                  <a:gd name="connsiteX0" fmla="*/ 26399 w 344014"/>
                  <a:gd name="connsiteY0" fmla="*/ 52798 h 52798"/>
                  <a:gd name="connsiteX1" fmla="*/ 317616 w 344014"/>
                  <a:gd name="connsiteY1" fmla="*/ 52798 h 52798"/>
                  <a:gd name="connsiteX2" fmla="*/ 344015 w 344014"/>
                  <a:gd name="connsiteY2" fmla="*/ 26399 h 52798"/>
                  <a:gd name="connsiteX3" fmla="*/ 344015 w 344014"/>
                  <a:gd name="connsiteY3" fmla="*/ 26399 h 52798"/>
                  <a:gd name="connsiteX4" fmla="*/ 317616 w 344014"/>
                  <a:gd name="connsiteY4" fmla="*/ 0 h 52798"/>
                  <a:gd name="connsiteX5" fmla="*/ 26399 w 344014"/>
                  <a:gd name="connsiteY5" fmla="*/ 0 h 52798"/>
                  <a:gd name="connsiteX6" fmla="*/ 0 w 344014"/>
                  <a:gd name="connsiteY6" fmla="*/ 26399 h 52798"/>
                  <a:gd name="connsiteX7" fmla="*/ 0 w 344014"/>
                  <a:gd name="connsiteY7" fmla="*/ 26399 h 52798"/>
                  <a:gd name="connsiteX8" fmla="*/ 26399 w 344014"/>
                  <a:gd name="connsiteY8" fmla="*/ 52798 h 5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014" h="52798">
                    <a:moveTo>
                      <a:pt x="26399" y="52798"/>
                    </a:moveTo>
                    <a:lnTo>
                      <a:pt x="317616" y="52798"/>
                    </a:lnTo>
                    <a:cubicBezTo>
                      <a:pt x="332190" y="52798"/>
                      <a:pt x="344015" y="40974"/>
                      <a:pt x="344015" y="26399"/>
                    </a:cubicBezTo>
                    <a:lnTo>
                      <a:pt x="344015" y="26399"/>
                    </a:lnTo>
                    <a:cubicBezTo>
                      <a:pt x="344015" y="11825"/>
                      <a:pt x="332190" y="0"/>
                      <a:pt x="317616" y="0"/>
                    </a:cubicBezTo>
                    <a:lnTo>
                      <a:pt x="26399" y="0"/>
                    </a:lnTo>
                    <a:cubicBezTo>
                      <a:pt x="11825" y="0"/>
                      <a:pt x="0" y="11825"/>
                      <a:pt x="0" y="26399"/>
                    </a:cubicBezTo>
                    <a:lnTo>
                      <a:pt x="0" y="26399"/>
                    </a:lnTo>
                    <a:cubicBezTo>
                      <a:pt x="0" y="40699"/>
                      <a:pt x="11825" y="52798"/>
                      <a:pt x="26399" y="52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0FF29A9-4CC1-4A35-9827-F238DA38ED16}"/>
                  </a:ext>
                </a:extLst>
              </p:cNvPr>
              <p:cNvSpPr/>
              <p:nvPr/>
            </p:nvSpPr>
            <p:spPr>
              <a:xfrm>
                <a:off x="9861139" y="784636"/>
                <a:ext cx="32998" cy="205625"/>
              </a:xfrm>
              <a:custGeom>
                <a:avLst/>
                <a:gdLst>
                  <a:gd name="connsiteX0" fmla="*/ 20349 w 32998"/>
                  <a:gd name="connsiteY0" fmla="*/ 3506 h 205625"/>
                  <a:gd name="connsiteX1" fmla="*/ 32999 w 32998"/>
                  <a:gd name="connsiteY1" fmla="*/ 205625 h 205625"/>
                  <a:gd name="connsiteX2" fmla="*/ 16499 w 32998"/>
                  <a:gd name="connsiteY2" fmla="*/ 205625 h 205625"/>
                  <a:gd name="connsiteX3" fmla="*/ 0 w 32998"/>
                  <a:gd name="connsiteY3" fmla="*/ 205625 h 205625"/>
                  <a:gd name="connsiteX4" fmla="*/ 12650 w 32998"/>
                  <a:gd name="connsiteY4" fmla="*/ 3506 h 205625"/>
                  <a:gd name="connsiteX5" fmla="*/ 20349 w 32998"/>
                  <a:gd name="connsiteY5" fmla="*/ 3506 h 20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98" h="205625">
                    <a:moveTo>
                      <a:pt x="20349" y="3506"/>
                    </a:moveTo>
                    <a:lnTo>
                      <a:pt x="32999" y="205625"/>
                    </a:lnTo>
                    <a:lnTo>
                      <a:pt x="16499" y="205625"/>
                    </a:lnTo>
                    <a:lnTo>
                      <a:pt x="0" y="205625"/>
                    </a:lnTo>
                    <a:lnTo>
                      <a:pt x="12650" y="3506"/>
                    </a:lnTo>
                    <a:cubicBezTo>
                      <a:pt x="12925" y="-1169"/>
                      <a:pt x="20074" y="-1169"/>
                      <a:pt x="20349" y="35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EB4C11D-F745-448A-AD34-4FBD4BFA8C32}"/>
                </a:ext>
              </a:extLst>
            </p:cNvPr>
            <p:cNvSpPr/>
            <p:nvPr/>
          </p:nvSpPr>
          <p:spPr>
            <a:xfrm>
              <a:off x="9857014" y="985037"/>
              <a:ext cx="41523" cy="9349"/>
            </a:xfrm>
            <a:custGeom>
              <a:avLst/>
              <a:gdLst>
                <a:gd name="connsiteX0" fmla="*/ 4675 w 41523"/>
                <a:gd name="connsiteY0" fmla="*/ 9350 h 9349"/>
                <a:gd name="connsiteX1" fmla="*/ 36849 w 41523"/>
                <a:gd name="connsiteY1" fmla="*/ 9350 h 9349"/>
                <a:gd name="connsiteX2" fmla="*/ 41524 w 41523"/>
                <a:gd name="connsiteY2" fmla="*/ 4675 h 9349"/>
                <a:gd name="connsiteX3" fmla="*/ 41524 w 41523"/>
                <a:gd name="connsiteY3" fmla="*/ 4675 h 9349"/>
                <a:gd name="connsiteX4" fmla="*/ 36849 w 41523"/>
                <a:gd name="connsiteY4" fmla="*/ 0 h 9349"/>
                <a:gd name="connsiteX5" fmla="*/ 4675 w 41523"/>
                <a:gd name="connsiteY5" fmla="*/ 0 h 9349"/>
                <a:gd name="connsiteX6" fmla="*/ 0 w 41523"/>
                <a:gd name="connsiteY6" fmla="*/ 4675 h 9349"/>
                <a:gd name="connsiteX7" fmla="*/ 0 w 41523"/>
                <a:gd name="connsiteY7" fmla="*/ 4675 h 9349"/>
                <a:gd name="connsiteX8" fmla="*/ 4675 w 41523"/>
                <a:gd name="connsiteY8" fmla="*/ 9350 h 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23" h="9349">
                  <a:moveTo>
                    <a:pt x="4675" y="9350"/>
                  </a:moveTo>
                  <a:lnTo>
                    <a:pt x="36849" y="9350"/>
                  </a:lnTo>
                  <a:cubicBezTo>
                    <a:pt x="39324" y="9350"/>
                    <a:pt x="41524" y="7150"/>
                    <a:pt x="41524" y="4675"/>
                  </a:cubicBezTo>
                  <a:lnTo>
                    <a:pt x="41524" y="4675"/>
                  </a:lnTo>
                  <a:cubicBezTo>
                    <a:pt x="41524" y="2200"/>
                    <a:pt x="39324" y="0"/>
                    <a:pt x="36849" y="0"/>
                  </a:cubicBezTo>
                  <a:lnTo>
                    <a:pt x="4675" y="0"/>
                  </a:lnTo>
                  <a:cubicBezTo>
                    <a:pt x="2200" y="0"/>
                    <a:pt x="0" y="2200"/>
                    <a:pt x="0" y="4675"/>
                  </a:cubicBezTo>
                  <a:lnTo>
                    <a:pt x="0" y="4675"/>
                  </a:lnTo>
                  <a:cubicBezTo>
                    <a:pt x="0" y="7150"/>
                    <a:pt x="1925" y="9350"/>
                    <a:pt x="4675" y="9350"/>
                  </a:cubicBezTo>
                  <a:close/>
                </a:path>
              </a:pathLst>
            </a:custGeom>
            <a:solidFill>
              <a:srgbClr val="FFFFFF"/>
            </a:solidFill>
            <a:ln w="274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0FA264-E651-42D5-84B4-54EF0651D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897" y="4651273"/>
            <a:ext cx="8507388" cy="15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52C34-E00A-481D-B713-64E6FA764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TextBox 13"/>
          <p:cNvSpPr txBox="1"/>
          <p:nvPr/>
        </p:nvSpPr>
        <p:spPr>
          <a:xfrm>
            <a:off x="3168853" y="4024800"/>
            <a:ext cx="735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คือ ชนิดข้อมูลที่เก็บชุดข้อความ ไว้ใน เครื่องหมาย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 “ ”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39" y="364502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String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E267E-6697-4ABC-AF9D-8F4F63AC3452}"/>
              </a:ext>
            </a:extLst>
          </p:cNvPr>
          <p:cNvSpPr txBox="1"/>
          <p:nvPr/>
        </p:nvSpPr>
        <p:spPr>
          <a:xfrm>
            <a:off x="641421" y="4589242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Char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C08A9-DF68-46D6-BD72-8CAA102163C0}"/>
              </a:ext>
            </a:extLst>
          </p:cNvPr>
          <p:cNvSpPr txBox="1"/>
          <p:nvPr/>
        </p:nvSpPr>
        <p:spPr>
          <a:xfrm>
            <a:off x="3136680" y="4945753"/>
            <a:ext cx="735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คือ ชนิดข้อมูลที่เก็บตัวอักษรไว้ใน เครื่องหมาย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 ‘ ’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7DF82F-C6FF-4270-8FCB-88FCE65D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25" y="245666"/>
            <a:ext cx="7676902" cy="2774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accent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005748" y="2800953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72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52C34-E00A-481D-B713-64E6FA764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extBox 14"/>
          <p:cNvSpPr txBox="1"/>
          <p:nvPr/>
        </p:nvSpPr>
        <p:spPr>
          <a:xfrm>
            <a:off x="0" y="2505670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24A8C2"/>
                </a:solidFill>
                <a:cs typeface="Arial" pitchFamily="34" charset="0"/>
              </a:rPr>
              <a:t>String </a:t>
            </a:r>
            <a:endParaRPr lang="ko-KR" altLang="en-US" sz="5400" b="1" dirty="0">
              <a:solidFill>
                <a:srgbClr val="24A8C2"/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081162" y="2471584"/>
            <a:ext cx="1751546" cy="1751546"/>
          </a:xfrm>
          <a:prstGeom prst="ellipse">
            <a:avLst/>
          </a:prstGeom>
          <a:solidFill>
            <a:schemeClr val="accent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467303" y="2835564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3EACF-9CFD-4547-B4C3-E7D5F6BE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06" y="369215"/>
            <a:ext cx="70866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52C34-E00A-481D-B713-64E6FA764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extBox 14"/>
          <p:cNvSpPr txBox="1"/>
          <p:nvPr/>
        </p:nvSpPr>
        <p:spPr>
          <a:xfrm>
            <a:off x="3242604" y="461314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Integer &gt;&gt; String 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081162" y="2471584"/>
            <a:ext cx="1751546" cy="1751546"/>
          </a:xfrm>
          <a:prstGeom prst="ellipse">
            <a:avLst/>
          </a:prstGeom>
          <a:solidFill>
            <a:schemeClr val="accent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467303" y="2835564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5076-A43E-48D4-B343-CE40EB23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99" y="736116"/>
            <a:ext cx="7736963" cy="22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15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52C34-E00A-481D-B713-64E6FA764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extBox 14"/>
          <p:cNvSpPr txBox="1"/>
          <p:nvPr/>
        </p:nvSpPr>
        <p:spPr>
          <a:xfrm>
            <a:off x="3831771" y="1097280"/>
            <a:ext cx="4876800" cy="923330"/>
          </a:xfrm>
          <a:prstGeom prst="rect">
            <a:avLst/>
          </a:prstGeom>
          <a:solidFill>
            <a:srgbClr val="E8E8E8"/>
          </a:solidFill>
        </p:spPr>
        <p:txBody>
          <a:bodyPr wrap="square" rtlCol="0">
            <a:spAutoFit/>
          </a:bodyPr>
          <a:lstStyle/>
          <a:p>
            <a:r>
              <a:rPr lang="th-TH" altLang="ko-KR" sz="5400" b="1" dirty="0">
                <a:solidFill>
                  <a:srgbClr val="24A8C2"/>
                </a:solidFill>
                <a:cs typeface="Arial" pitchFamily="34" charset="0"/>
              </a:rPr>
              <a:t>เช็คชนิดข้อมูล</a:t>
            </a:r>
            <a:r>
              <a:rPr lang="en-US" altLang="ko-KR" sz="5400" b="1" dirty="0">
                <a:solidFill>
                  <a:srgbClr val="24A8C2"/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rgbClr val="24A8C2"/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081162" y="2471584"/>
            <a:ext cx="1751546" cy="1751546"/>
          </a:xfrm>
          <a:prstGeom prst="ellipse">
            <a:avLst/>
          </a:prstGeom>
          <a:solidFill>
            <a:schemeClr val="accent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467303" y="2835564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C03F1-4C7F-407E-85A5-89267B7F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59" y="4626292"/>
            <a:ext cx="6110712" cy="189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3423A-E6C5-466D-8A86-E82A6EAC2A32}"/>
              </a:ext>
            </a:extLst>
          </p:cNvPr>
          <p:cNvSpPr txBox="1"/>
          <p:nvPr/>
        </p:nvSpPr>
        <p:spPr>
          <a:xfrm>
            <a:off x="3831771" y="3592287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ถ้าเป็นจะให้ค่า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true / </a:t>
            </a:r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ไม่เป็น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false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A5E557F8-B306-4E06-8A00-2031ACD30C1E}"/>
              </a:ext>
            </a:extLst>
          </p:cNvPr>
          <p:cNvSpPr txBox="1"/>
          <p:nvPr/>
        </p:nvSpPr>
        <p:spPr>
          <a:xfrm>
            <a:off x="5698761" y="8019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Print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14DE4-2FBC-4503-B246-20162D1CEFEF}"/>
              </a:ext>
            </a:extLst>
          </p:cNvPr>
          <p:cNvSpPr txBox="1"/>
          <p:nvPr/>
        </p:nvSpPr>
        <p:spPr>
          <a:xfrm>
            <a:off x="4655187" y="607299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11184C-6E25-4BD5-A173-A88DA895C2BC}"/>
              </a:ext>
            </a:extLst>
          </p:cNvPr>
          <p:cNvSpPr txBox="1"/>
          <p:nvPr/>
        </p:nvSpPr>
        <p:spPr>
          <a:xfrm>
            <a:off x="5801667" y="374390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accent2"/>
                </a:solidFill>
                <a:cs typeface="Arial" pitchFamily="34" charset="0"/>
              </a:rPr>
              <a:t>Println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D4BB0A-6119-434A-82C9-538BB3E6FD8E}"/>
              </a:ext>
            </a:extLst>
          </p:cNvPr>
          <p:cNvSpPr txBox="1"/>
          <p:nvPr/>
        </p:nvSpPr>
        <p:spPr>
          <a:xfrm>
            <a:off x="4758093" y="354921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76E2-F5BA-40EB-AC75-C8EC7BA1AA63}"/>
              </a:ext>
            </a:extLst>
          </p:cNvPr>
          <p:cNvGrpSpPr/>
          <p:nvPr/>
        </p:nvGrpSpPr>
        <p:grpSpPr>
          <a:xfrm>
            <a:off x="-872766" y="1055910"/>
            <a:ext cx="6074183" cy="2290439"/>
            <a:chOff x="-74382" y="258529"/>
            <a:chExt cx="6074183" cy="2290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1B3D67-1F7A-4FB0-8675-ECD2C76ED2D0}"/>
                </a:ext>
              </a:extLst>
            </p:cNvPr>
            <p:cNvSpPr/>
            <p:nvPr/>
          </p:nvSpPr>
          <p:spPr>
            <a:xfrm>
              <a:off x="-74382" y="258529"/>
              <a:ext cx="5551257" cy="2290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latin typeface="Kanit" panose="00000500000000000000" pitchFamily="2" charset="-34"/>
                  <a:cs typeface="Kanit" panose="00000500000000000000" pitchFamily="2" charset="-34"/>
                </a:rPr>
                <a:t>      JAVA</a:t>
              </a:r>
              <a:endParaRPr lang="th-TH" sz="66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788DC1-89B6-4497-B30A-81DEA4E944E1}"/>
                </a:ext>
              </a:extLst>
            </p:cNvPr>
            <p:cNvSpPr/>
            <p:nvPr/>
          </p:nvSpPr>
          <p:spPr>
            <a:xfrm>
              <a:off x="1303513" y="1940895"/>
              <a:ext cx="4696288" cy="477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Kanit" panose="00000500000000000000" pitchFamily="2" charset="-34"/>
                  <a:cs typeface="Kanit" panose="00000500000000000000" pitchFamily="2" charset="-34"/>
                </a:rPr>
                <a:t>แสดงผลทางจอ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37CB5A0-EF2F-445C-A5FE-8C7CFBC7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00344"/>
            <a:ext cx="4582950" cy="204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EEB691-4C06-4144-AFCA-0917F732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2" y="1401379"/>
            <a:ext cx="4596867" cy="20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53F317C-F9F7-4BB1-B9CC-32CFEE442D8B}"/>
              </a:ext>
            </a:extLst>
          </p:cNvPr>
          <p:cNvSpPr/>
          <p:nvPr/>
        </p:nvSpPr>
        <p:spPr>
          <a:xfrm rot="10800000">
            <a:off x="-1719048" y="-89988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D13D361-7B59-4466-AB90-13B337E0D7F4}"/>
              </a:ext>
            </a:extLst>
          </p:cNvPr>
          <p:cNvSpPr/>
          <p:nvPr/>
        </p:nvSpPr>
        <p:spPr>
          <a:xfrm>
            <a:off x="1530846" y="-4516180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Graphic 47">
            <a:extLst>
              <a:ext uri="{FF2B5EF4-FFF2-40B4-BE49-F238E27FC236}">
                <a16:creationId xmlns:a16="http://schemas.microsoft.com/office/drawing/2014/main" id="{467896B6-A785-4DE5-AABC-794911CF91BA}"/>
              </a:ext>
            </a:extLst>
          </p:cNvPr>
          <p:cNvSpPr/>
          <p:nvPr/>
        </p:nvSpPr>
        <p:spPr>
          <a:xfrm>
            <a:off x="302061" y="5375030"/>
            <a:ext cx="9488164" cy="1531834"/>
          </a:xfrm>
          <a:custGeom>
            <a:avLst/>
            <a:gdLst>
              <a:gd name="connsiteX0" fmla="*/ 20836 w 9488164"/>
              <a:gd name="connsiteY0" fmla="*/ 1531834 h 1531834"/>
              <a:gd name="connsiteX1" fmla="*/ 1734 w 9488164"/>
              <a:gd name="connsiteY1" fmla="*/ 1517988 h 1531834"/>
              <a:gd name="connsiteX2" fmla="*/ 12323 w 9488164"/>
              <a:gd name="connsiteY2" fmla="*/ 1487527 h 1531834"/>
              <a:gd name="connsiteX3" fmla="*/ 108873 w 9488164"/>
              <a:gd name="connsiteY3" fmla="*/ 1440912 h 1531834"/>
              <a:gd name="connsiteX4" fmla="*/ 136074 w 9488164"/>
              <a:gd name="connsiteY4" fmla="*/ 1452912 h 1531834"/>
              <a:gd name="connsiteX5" fmla="*/ 125277 w 9488164"/>
              <a:gd name="connsiteY5" fmla="*/ 1483142 h 1531834"/>
              <a:gd name="connsiteX6" fmla="*/ 29142 w 9488164"/>
              <a:gd name="connsiteY6" fmla="*/ 1529527 h 1531834"/>
              <a:gd name="connsiteX7" fmla="*/ 20836 w 9488164"/>
              <a:gd name="connsiteY7" fmla="*/ 1531834 h 1531834"/>
              <a:gd name="connsiteX8" fmla="*/ 9467388 w 9488164"/>
              <a:gd name="connsiteY8" fmla="*/ 1523065 h 1531834"/>
              <a:gd name="connsiteX9" fmla="*/ 9464481 w 9488164"/>
              <a:gd name="connsiteY9" fmla="*/ 1522834 h 1531834"/>
              <a:gd name="connsiteX10" fmla="*/ 9361287 w 9488164"/>
              <a:gd name="connsiteY10" fmla="*/ 1504373 h 1531834"/>
              <a:gd name="connsiteX11" fmla="*/ 9344468 w 9488164"/>
              <a:gd name="connsiteY11" fmla="*/ 1477604 h 1531834"/>
              <a:gd name="connsiteX12" fmla="*/ 9368554 w 9488164"/>
              <a:gd name="connsiteY12" fmla="*/ 1458912 h 1531834"/>
              <a:gd name="connsiteX13" fmla="*/ 9470295 w 9488164"/>
              <a:gd name="connsiteY13" fmla="*/ 1477142 h 1531834"/>
              <a:gd name="connsiteX14" fmla="*/ 9487944 w 9488164"/>
              <a:gd name="connsiteY14" fmla="*/ 1503219 h 1531834"/>
              <a:gd name="connsiteX15" fmla="*/ 9467388 w 9488164"/>
              <a:gd name="connsiteY15" fmla="*/ 1523065 h 1531834"/>
              <a:gd name="connsiteX16" fmla="*/ 9263075 w 9488164"/>
              <a:gd name="connsiteY16" fmla="*/ 1482912 h 1531834"/>
              <a:gd name="connsiteX17" fmla="*/ 9258715 w 9488164"/>
              <a:gd name="connsiteY17" fmla="*/ 1482450 h 1531834"/>
              <a:gd name="connsiteX18" fmla="*/ 9157181 w 9488164"/>
              <a:gd name="connsiteY18" fmla="*/ 1457296 h 1531834"/>
              <a:gd name="connsiteX19" fmla="*/ 9141817 w 9488164"/>
              <a:gd name="connsiteY19" fmla="*/ 1429604 h 1531834"/>
              <a:gd name="connsiteX20" fmla="*/ 9166733 w 9488164"/>
              <a:gd name="connsiteY20" fmla="*/ 1412527 h 1531834"/>
              <a:gd name="connsiteX21" fmla="*/ 9267228 w 9488164"/>
              <a:gd name="connsiteY21" fmla="*/ 1437450 h 1531834"/>
              <a:gd name="connsiteX22" fmla="*/ 9283424 w 9488164"/>
              <a:gd name="connsiteY22" fmla="*/ 1464681 h 1531834"/>
              <a:gd name="connsiteX23" fmla="*/ 9263075 w 9488164"/>
              <a:gd name="connsiteY23" fmla="*/ 1482912 h 1531834"/>
              <a:gd name="connsiteX24" fmla="*/ 213106 w 9488164"/>
              <a:gd name="connsiteY24" fmla="*/ 1439989 h 1531834"/>
              <a:gd name="connsiteX25" fmla="*/ 194004 w 9488164"/>
              <a:gd name="connsiteY25" fmla="*/ 1425912 h 1531834"/>
              <a:gd name="connsiteX26" fmla="*/ 205008 w 9488164"/>
              <a:gd name="connsiteY26" fmla="*/ 1395681 h 1531834"/>
              <a:gd name="connsiteX27" fmla="*/ 301143 w 9488164"/>
              <a:gd name="connsiteY27" fmla="*/ 1350682 h 1531834"/>
              <a:gd name="connsiteX28" fmla="*/ 328343 w 9488164"/>
              <a:gd name="connsiteY28" fmla="*/ 1363143 h 1531834"/>
              <a:gd name="connsiteX29" fmla="*/ 317131 w 9488164"/>
              <a:gd name="connsiteY29" fmla="*/ 1393374 h 1531834"/>
              <a:gd name="connsiteX30" fmla="*/ 221204 w 9488164"/>
              <a:gd name="connsiteY30" fmla="*/ 1438373 h 1531834"/>
              <a:gd name="connsiteX31" fmla="*/ 213106 w 9488164"/>
              <a:gd name="connsiteY31" fmla="*/ 1439989 h 1531834"/>
              <a:gd name="connsiteX32" fmla="*/ 9061670 w 9488164"/>
              <a:gd name="connsiteY32" fmla="*/ 1429835 h 1531834"/>
              <a:gd name="connsiteX33" fmla="*/ 9056271 w 9488164"/>
              <a:gd name="connsiteY33" fmla="*/ 1429143 h 1531834"/>
              <a:gd name="connsiteX34" fmla="*/ 8955776 w 9488164"/>
              <a:gd name="connsiteY34" fmla="*/ 1397989 h 1531834"/>
              <a:gd name="connsiteX35" fmla="*/ 8941657 w 9488164"/>
              <a:gd name="connsiteY35" fmla="*/ 1369374 h 1531834"/>
              <a:gd name="connsiteX36" fmla="*/ 8967403 w 9488164"/>
              <a:gd name="connsiteY36" fmla="*/ 1353682 h 1531834"/>
              <a:gd name="connsiteX37" fmla="*/ 9066861 w 9488164"/>
              <a:gd name="connsiteY37" fmla="*/ 1384374 h 1531834"/>
              <a:gd name="connsiteX38" fmla="*/ 9081603 w 9488164"/>
              <a:gd name="connsiteY38" fmla="*/ 1412527 h 1531834"/>
              <a:gd name="connsiteX39" fmla="*/ 9061670 w 9488164"/>
              <a:gd name="connsiteY39" fmla="*/ 1429835 h 1531834"/>
              <a:gd name="connsiteX40" fmla="*/ 8862132 w 9488164"/>
              <a:gd name="connsiteY40" fmla="*/ 1365451 h 1531834"/>
              <a:gd name="connsiteX41" fmla="*/ 8855904 w 9488164"/>
              <a:gd name="connsiteY41" fmla="*/ 1364297 h 1531834"/>
              <a:gd name="connsiteX42" fmla="*/ 8756861 w 9488164"/>
              <a:gd name="connsiteY42" fmla="*/ 1328528 h 1531834"/>
              <a:gd name="connsiteX43" fmla="*/ 8743780 w 9488164"/>
              <a:gd name="connsiteY43" fmla="*/ 1299221 h 1531834"/>
              <a:gd name="connsiteX44" fmla="*/ 8770150 w 9488164"/>
              <a:gd name="connsiteY44" fmla="*/ 1284682 h 1531834"/>
              <a:gd name="connsiteX45" fmla="*/ 8868361 w 9488164"/>
              <a:gd name="connsiteY45" fmla="*/ 1320220 h 1531834"/>
              <a:gd name="connsiteX46" fmla="*/ 8881858 w 9488164"/>
              <a:gd name="connsiteY46" fmla="*/ 1349066 h 1531834"/>
              <a:gd name="connsiteX47" fmla="*/ 8862132 w 9488164"/>
              <a:gd name="connsiteY47" fmla="*/ 1365451 h 1531834"/>
              <a:gd name="connsiteX48" fmla="*/ 405168 w 9488164"/>
              <a:gd name="connsiteY48" fmla="*/ 1350451 h 1531834"/>
              <a:gd name="connsiteX49" fmla="*/ 386066 w 9488164"/>
              <a:gd name="connsiteY49" fmla="*/ 1336143 h 1531834"/>
              <a:gd name="connsiteX50" fmla="*/ 397278 w 9488164"/>
              <a:gd name="connsiteY50" fmla="*/ 1305913 h 1531834"/>
              <a:gd name="connsiteX51" fmla="*/ 493621 w 9488164"/>
              <a:gd name="connsiteY51" fmla="*/ 1261836 h 1531834"/>
              <a:gd name="connsiteX52" fmla="*/ 520613 w 9488164"/>
              <a:gd name="connsiteY52" fmla="*/ 1274529 h 1531834"/>
              <a:gd name="connsiteX53" fmla="*/ 509193 w 9488164"/>
              <a:gd name="connsiteY53" fmla="*/ 1304528 h 1531834"/>
              <a:gd name="connsiteX54" fmla="*/ 413058 w 9488164"/>
              <a:gd name="connsiteY54" fmla="*/ 1348605 h 1531834"/>
              <a:gd name="connsiteX55" fmla="*/ 405168 w 9488164"/>
              <a:gd name="connsiteY55" fmla="*/ 1350451 h 1531834"/>
              <a:gd name="connsiteX56" fmla="*/ 8665502 w 9488164"/>
              <a:gd name="connsiteY56" fmla="*/ 1291836 h 1531834"/>
              <a:gd name="connsiteX57" fmla="*/ 8658651 w 9488164"/>
              <a:gd name="connsiteY57" fmla="*/ 1290451 h 1531834"/>
              <a:gd name="connsiteX58" fmla="*/ 8560854 w 9488164"/>
              <a:gd name="connsiteY58" fmla="*/ 1250990 h 1531834"/>
              <a:gd name="connsiteX59" fmla="*/ 8548604 w 9488164"/>
              <a:gd name="connsiteY59" fmla="*/ 1221221 h 1531834"/>
              <a:gd name="connsiteX60" fmla="*/ 8575389 w 9488164"/>
              <a:gd name="connsiteY60" fmla="*/ 1207606 h 1531834"/>
              <a:gd name="connsiteX61" fmla="*/ 8672562 w 9488164"/>
              <a:gd name="connsiteY61" fmla="*/ 1246836 h 1531834"/>
              <a:gd name="connsiteX62" fmla="*/ 8685228 w 9488164"/>
              <a:gd name="connsiteY62" fmla="*/ 1276375 h 1531834"/>
              <a:gd name="connsiteX63" fmla="*/ 8665502 w 9488164"/>
              <a:gd name="connsiteY63" fmla="*/ 1291836 h 1531834"/>
              <a:gd name="connsiteX64" fmla="*/ 597853 w 9488164"/>
              <a:gd name="connsiteY64" fmla="*/ 1262759 h 1531834"/>
              <a:gd name="connsiteX65" fmla="*/ 578543 w 9488164"/>
              <a:gd name="connsiteY65" fmla="*/ 1248452 h 1531834"/>
              <a:gd name="connsiteX66" fmla="*/ 589963 w 9488164"/>
              <a:gd name="connsiteY66" fmla="*/ 1218452 h 1531834"/>
              <a:gd name="connsiteX67" fmla="*/ 686513 w 9488164"/>
              <a:gd name="connsiteY67" fmla="*/ 1175068 h 1531834"/>
              <a:gd name="connsiteX68" fmla="*/ 713506 w 9488164"/>
              <a:gd name="connsiteY68" fmla="*/ 1187760 h 1531834"/>
              <a:gd name="connsiteX69" fmla="*/ 701878 w 9488164"/>
              <a:gd name="connsiteY69" fmla="*/ 1217760 h 1531834"/>
              <a:gd name="connsiteX70" fmla="*/ 605536 w 9488164"/>
              <a:gd name="connsiteY70" fmla="*/ 1260913 h 1531834"/>
              <a:gd name="connsiteX71" fmla="*/ 597853 w 9488164"/>
              <a:gd name="connsiteY71" fmla="*/ 1262759 h 1531834"/>
              <a:gd name="connsiteX72" fmla="*/ 8470949 w 9488164"/>
              <a:gd name="connsiteY72" fmla="*/ 1211760 h 1531834"/>
              <a:gd name="connsiteX73" fmla="*/ 8463473 w 9488164"/>
              <a:gd name="connsiteY73" fmla="*/ 1210144 h 1531834"/>
              <a:gd name="connsiteX74" fmla="*/ 8366716 w 9488164"/>
              <a:gd name="connsiteY74" fmla="*/ 1168145 h 1531834"/>
              <a:gd name="connsiteX75" fmla="*/ 8355089 w 9488164"/>
              <a:gd name="connsiteY75" fmla="*/ 1138145 h 1531834"/>
              <a:gd name="connsiteX76" fmla="*/ 8382081 w 9488164"/>
              <a:gd name="connsiteY76" fmla="*/ 1125222 h 1531834"/>
              <a:gd name="connsiteX77" fmla="*/ 8478631 w 9488164"/>
              <a:gd name="connsiteY77" fmla="*/ 1166991 h 1531834"/>
              <a:gd name="connsiteX78" fmla="*/ 8490466 w 9488164"/>
              <a:gd name="connsiteY78" fmla="*/ 1196760 h 1531834"/>
              <a:gd name="connsiteX79" fmla="*/ 8470949 w 9488164"/>
              <a:gd name="connsiteY79" fmla="*/ 1211760 h 1531834"/>
              <a:gd name="connsiteX80" fmla="*/ 790954 w 9488164"/>
              <a:gd name="connsiteY80" fmla="*/ 1176683 h 1531834"/>
              <a:gd name="connsiteX81" fmla="*/ 771644 w 9488164"/>
              <a:gd name="connsiteY81" fmla="*/ 1162145 h 1531834"/>
              <a:gd name="connsiteX82" fmla="*/ 783271 w 9488164"/>
              <a:gd name="connsiteY82" fmla="*/ 1132145 h 1531834"/>
              <a:gd name="connsiteX83" fmla="*/ 880029 w 9488164"/>
              <a:gd name="connsiteY83" fmla="*/ 1089684 h 1531834"/>
              <a:gd name="connsiteX84" fmla="*/ 907022 w 9488164"/>
              <a:gd name="connsiteY84" fmla="*/ 1102607 h 1531834"/>
              <a:gd name="connsiteX85" fmla="*/ 895394 w 9488164"/>
              <a:gd name="connsiteY85" fmla="*/ 1132607 h 1531834"/>
              <a:gd name="connsiteX86" fmla="*/ 798844 w 9488164"/>
              <a:gd name="connsiteY86" fmla="*/ 1175068 h 1531834"/>
              <a:gd name="connsiteX87" fmla="*/ 790954 w 9488164"/>
              <a:gd name="connsiteY87" fmla="*/ 1176683 h 1531834"/>
              <a:gd name="connsiteX88" fmla="*/ 8277849 w 9488164"/>
              <a:gd name="connsiteY88" fmla="*/ 1127068 h 1531834"/>
              <a:gd name="connsiteX89" fmla="*/ 8270166 w 9488164"/>
              <a:gd name="connsiteY89" fmla="*/ 1125453 h 1531834"/>
              <a:gd name="connsiteX90" fmla="*/ 8174031 w 9488164"/>
              <a:gd name="connsiteY90" fmla="*/ 1082069 h 1531834"/>
              <a:gd name="connsiteX91" fmla="*/ 8162611 w 9488164"/>
              <a:gd name="connsiteY91" fmla="*/ 1052069 h 1531834"/>
              <a:gd name="connsiteX92" fmla="*/ 8189604 w 9488164"/>
              <a:gd name="connsiteY92" fmla="*/ 1039377 h 1531834"/>
              <a:gd name="connsiteX93" fmla="*/ 8285738 w 9488164"/>
              <a:gd name="connsiteY93" fmla="*/ 1082761 h 1531834"/>
              <a:gd name="connsiteX94" fmla="*/ 8297159 w 9488164"/>
              <a:gd name="connsiteY94" fmla="*/ 1112761 h 1531834"/>
              <a:gd name="connsiteX95" fmla="*/ 8277849 w 9488164"/>
              <a:gd name="connsiteY95" fmla="*/ 1127068 h 1531834"/>
              <a:gd name="connsiteX96" fmla="*/ 984469 w 9488164"/>
              <a:gd name="connsiteY96" fmla="*/ 1091992 h 1531834"/>
              <a:gd name="connsiteX97" fmla="*/ 965159 w 9488164"/>
              <a:gd name="connsiteY97" fmla="*/ 1077222 h 1531834"/>
              <a:gd name="connsiteX98" fmla="*/ 976994 w 9488164"/>
              <a:gd name="connsiteY98" fmla="*/ 1047453 h 1531834"/>
              <a:gd name="connsiteX99" fmla="*/ 1073960 w 9488164"/>
              <a:gd name="connsiteY99" fmla="*/ 1005685 h 1531834"/>
              <a:gd name="connsiteX100" fmla="*/ 1100745 w 9488164"/>
              <a:gd name="connsiteY100" fmla="*/ 1019069 h 1531834"/>
              <a:gd name="connsiteX101" fmla="*/ 1088910 w 9488164"/>
              <a:gd name="connsiteY101" fmla="*/ 1048838 h 1531834"/>
              <a:gd name="connsiteX102" fmla="*/ 991944 w 9488164"/>
              <a:gd name="connsiteY102" fmla="*/ 1090376 h 1531834"/>
              <a:gd name="connsiteX103" fmla="*/ 984469 w 9488164"/>
              <a:gd name="connsiteY103" fmla="*/ 1091992 h 1531834"/>
              <a:gd name="connsiteX104" fmla="*/ 8085787 w 9488164"/>
              <a:gd name="connsiteY104" fmla="*/ 1039838 h 1531834"/>
              <a:gd name="connsiteX105" fmla="*/ 8077896 w 9488164"/>
              <a:gd name="connsiteY105" fmla="*/ 1037992 h 1531834"/>
              <a:gd name="connsiteX106" fmla="*/ 7981969 w 9488164"/>
              <a:gd name="connsiteY106" fmla="*/ 993915 h 1531834"/>
              <a:gd name="connsiteX107" fmla="*/ 7970757 w 9488164"/>
              <a:gd name="connsiteY107" fmla="*/ 963685 h 1531834"/>
              <a:gd name="connsiteX108" fmla="*/ 7997957 w 9488164"/>
              <a:gd name="connsiteY108" fmla="*/ 951223 h 1531834"/>
              <a:gd name="connsiteX109" fmla="*/ 8093884 w 9488164"/>
              <a:gd name="connsiteY109" fmla="*/ 995300 h 1531834"/>
              <a:gd name="connsiteX110" fmla="*/ 8105097 w 9488164"/>
              <a:gd name="connsiteY110" fmla="*/ 1025530 h 1531834"/>
              <a:gd name="connsiteX111" fmla="*/ 8085787 w 9488164"/>
              <a:gd name="connsiteY111" fmla="*/ 1039838 h 1531834"/>
              <a:gd name="connsiteX112" fmla="*/ 1178608 w 9488164"/>
              <a:gd name="connsiteY112" fmla="*/ 1009146 h 1531834"/>
              <a:gd name="connsiteX113" fmla="*/ 1159298 w 9488164"/>
              <a:gd name="connsiteY113" fmla="*/ 994377 h 1531834"/>
              <a:gd name="connsiteX114" fmla="*/ 1171341 w 9488164"/>
              <a:gd name="connsiteY114" fmla="*/ 964608 h 1531834"/>
              <a:gd name="connsiteX115" fmla="*/ 1268721 w 9488164"/>
              <a:gd name="connsiteY115" fmla="*/ 923762 h 1531834"/>
              <a:gd name="connsiteX116" fmla="*/ 1295506 w 9488164"/>
              <a:gd name="connsiteY116" fmla="*/ 937147 h 1531834"/>
              <a:gd name="connsiteX117" fmla="*/ 1283463 w 9488164"/>
              <a:gd name="connsiteY117" fmla="*/ 966916 h 1531834"/>
              <a:gd name="connsiteX118" fmla="*/ 1186290 w 9488164"/>
              <a:gd name="connsiteY118" fmla="*/ 1007761 h 1531834"/>
              <a:gd name="connsiteX119" fmla="*/ 1178608 w 9488164"/>
              <a:gd name="connsiteY119" fmla="*/ 1009146 h 1531834"/>
              <a:gd name="connsiteX120" fmla="*/ 7893932 w 9488164"/>
              <a:gd name="connsiteY120" fmla="*/ 951685 h 1531834"/>
              <a:gd name="connsiteX121" fmla="*/ 7886041 w 9488164"/>
              <a:gd name="connsiteY121" fmla="*/ 949839 h 1531834"/>
              <a:gd name="connsiteX122" fmla="*/ 7790114 w 9488164"/>
              <a:gd name="connsiteY122" fmla="*/ 905993 h 1531834"/>
              <a:gd name="connsiteX123" fmla="*/ 7778902 w 9488164"/>
              <a:gd name="connsiteY123" fmla="*/ 875993 h 1531834"/>
              <a:gd name="connsiteX124" fmla="*/ 7805895 w 9488164"/>
              <a:gd name="connsiteY124" fmla="*/ 863301 h 1531834"/>
              <a:gd name="connsiteX125" fmla="*/ 7901822 w 9488164"/>
              <a:gd name="connsiteY125" fmla="*/ 907147 h 1531834"/>
              <a:gd name="connsiteX126" fmla="*/ 7913034 w 9488164"/>
              <a:gd name="connsiteY126" fmla="*/ 937377 h 1531834"/>
              <a:gd name="connsiteX127" fmla="*/ 7893932 w 9488164"/>
              <a:gd name="connsiteY127" fmla="*/ 951685 h 1531834"/>
              <a:gd name="connsiteX128" fmla="*/ 1373162 w 9488164"/>
              <a:gd name="connsiteY128" fmla="*/ 927685 h 1531834"/>
              <a:gd name="connsiteX129" fmla="*/ 1353644 w 9488164"/>
              <a:gd name="connsiteY129" fmla="*/ 912685 h 1531834"/>
              <a:gd name="connsiteX130" fmla="*/ 1365894 w 9488164"/>
              <a:gd name="connsiteY130" fmla="*/ 882916 h 1531834"/>
              <a:gd name="connsiteX131" fmla="*/ 1463483 w 9488164"/>
              <a:gd name="connsiteY131" fmla="*/ 842763 h 1531834"/>
              <a:gd name="connsiteX132" fmla="*/ 1490060 w 9488164"/>
              <a:gd name="connsiteY132" fmla="*/ 856378 h 1531834"/>
              <a:gd name="connsiteX133" fmla="*/ 1477810 w 9488164"/>
              <a:gd name="connsiteY133" fmla="*/ 885916 h 1531834"/>
              <a:gd name="connsiteX134" fmla="*/ 1380429 w 9488164"/>
              <a:gd name="connsiteY134" fmla="*/ 925839 h 1531834"/>
              <a:gd name="connsiteX135" fmla="*/ 1373162 w 9488164"/>
              <a:gd name="connsiteY135" fmla="*/ 927685 h 1531834"/>
              <a:gd name="connsiteX136" fmla="*/ 7701870 w 9488164"/>
              <a:gd name="connsiteY136" fmla="*/ 864224 h 1531834"/>
              <a:gd name="connsiteX137" fmla="*/ 7693979 w 9488164"/>
              <a:gd name="connsiteY137" fmla="*/ 862609 h 1531834"/>
              <a:gd name="connsiteX138" fmla="*/ 7597845 w 9488164"/>
              <a:gd name="connsiteY138" fmla="*/ 819455 h 1531834"/>
              <a:gd name="connsiteX139" fmla="*/ 7586217 w 9488164"/>
              <a:gd name="connsiteY139" fmla="*/ 789455 h 1531834"/>
              <a:gd name="connsiteX140" fmla="*/ 7613210 w 9488164"/>
              <a:gd name="connsiteY140" fmla="*/ 776532 h 1531834"/>
              <a:gd name="connsiteX141" fmla="*/ 7709552 w 9488164"/>
              <a:gd name="connsiteY141" fmla="*/ 819686 h 1531834"/>
              <a:gd name="connsiteX142" fmla="*/ 7720972 w 9488164"/>
              <a:gd name="connsiteY142" fmla="*/ 849686 h 1531834"/>
              <a:gd name="connsiteX143" fmla="*/ 7701870 w 9488164"/>
              <a:gd name="connsiteY143" fmla="*/ 864224 h 1531834"/>
              <a:gd name="connsiteX144" fmla="*/ 1568338 w 9488164"/>
              <a:gd name="connsiteY144" fmla="*/ 848070 h 1531834"/>
              <a:gd name="connsiteX145" fmla="*/ 1548821 w 9488164"/>
              <a:gd name="connsiteY145" fmla="*/ 832840 h 1531834"/>
              <a:gd name="connsiteX146" fmla="*/ 1561279 w 9488164"/>
              <a:gd name="connsiteY146" fmla="*/ 803301 h 1531834"/>
              <a:gd name="connsiteX147" fmla="*/ 1659075 w 9488164"/>
              <a:gd name="connsiteY147" fmla="*/ 764071 h 1531834"/>
              <a:gd name="connsiteX148" fmla="*/ 1685652 w 9488164"/>
              <a:gd name="connsiteY148" fmla="*/ 777917 h 1531834"/>
              <a:gd name="connsiteX149" fmla="*/ 1672986 w 9488164"/>
              <a:gd name="connsiteY149" fmla="*/ 807455 h 1531834"/>
              <a:gd name="connsiteX150" fmla="*/ 1575398 w 9488164"/>
              <a:gd name="connsiteY150" fmla="*/ 846686 h 1531834"/>
              <a:gd name="connsiteX151" fmla="*/ 1568338 w 9488164"/>
              <a:gd name="connsiteY151" fmla="*/ 848070 h 1531834"/>
              <a:gd name="connsiteX152" fmla="*/ 7509184 w 9488164"/>
              <a:gd name="connsiteY152" fmla="*/ 778609 h 1531834"/>
              <a:gd name="connsiteX153" fmla="*/ 7501502 w 9488164"/>
              <a:gd name="connsiteY153" fmla="*/ 776994 h 1531834"/>
              <a:gd name="connsiteX154" fmla="*/ 7404952 w 9488164"/>
              <a:gd name="connsiteY154" fmla="*/ 735225 h 1531834"/>
              <a:gd name="connsiteX155" fmla="*/ 7393117 w 9488164"/>
              <a:gd name="connsiteY155" fmla="*/ 705456 h 1531834"/>
              <a:gd name="connsiteX156" fmla="*/ 7419902 w 9488164"/>
              <a:gd name="connsiteY156" fmla="*/ 692302 h 1531834"/>
              <a:gd name="connsiteX157" fmla="*/ 7516660 w 9488164"/>
              <a:gd name="connsiteY157" fmla="*/ 734302 h 1531834"/>
              <a:gd name="connsiteX158" fmla="*/ 7528287 w 9488164"/>
              <a:gd name="connsiteY158" fmla="*/ 764302 h 1531834"/>
              <a:gd name="connsiteX159" fmla="*/ 7509184 w 9488164"/>
              <a:gd name="connsiteY159" fmla="*/ 778609 h 1531834"/>
              <a:gd name="connsiteX160" fmla="*/ 1763930 w 9488164"/>
              <a:gd name="connsiteY160" fmla="*/ 770071 h 1531834"/>
              <a:gd name="connsiteX161" fmla="*/ 1744413 w 9488164"/>
              <a:gd name="connsiteY161" fmla="*/ 754610 h 1531834"/>
              <a:gd name="connsiteX162" fmla="*/ 1757078 w 9488164"/>
              <a:gd name="connsiteY162" fmla="*/ 725071 h 1531834"/>
              <a:gd name="connsiteX163" fmla="*/ 1855290 w 9488164"/>
              <a:gd name="connsiteY163" fmla="*/ 686764 h 1531834"/>
              <a:gd name="connsiteX164" fmla="*/ 1881659 w 9488164"/>
              <a:gd name="connsiteY164" fmla="*/ 701071 h 1531834"/>
              <a:gd name="connsiteX165" fmla="*/ 1868786 w 9488164"/>
              <a:gd name="connsiteY165" fmla="*/ 730379 h 1531834"/>
              <a:gd name="connsiteX166" fmla="*/ 1770782 w 9488164"/>
              <a:gd name="connsiteY166" fmla="*/ 768686 h 1531834"/>
              <a:gd name="connsiteX167" fmla="*/ 1763930 w 9488164"/>
              <a:gd name="connsiteY167" fmla="*/ 770071 h 1531834"/>
              <a:gd name="connsiteX168" fmla="*/ 7315462 w 9488164"/>
              <a:gd name="connsiteY168" fmla="*/ 695764 h 1531834"/>
              <a:gd name="connsiteX169" fmla="*/ 7308194 w 9488164"/>
              <a:gd name="connsiteY169" fmla="*/ 694379 h 1531834"/>
              <a:gd name="connsiteX170" fmla="*/ 7211021 w 9488164"/>
              <a:gd name="connsiteY170" fmla="*/ 654456 h 1531834"/>
              <a:gd name="connsiteX171" fmla="*/ 7198563 w 9488164"/>
              <a:gd name="connsiteY171" fmla="*/ 624918 h 1531834"/>
              <a:gd name="connsiteX172" fmla="*/ 7225140 w 9488164"/>
              <a:gd name="connsiteY172" fmla="*/ 611072 h 1531834"/>
              <a:gd name="connsiteX173" fmla="*/ 7322521 w 9488164"/>
              <a:gd name="connsiteY173" fmla="*/ 651226 h 1531834"/>
              <a:gd name="connsiteX174" fmla="*/ 7334564 w 9488164"/>
              <a:gd name="connsiteY174" fmla="*/ 680995 h 1531834"/>
              <a:gd name="connsiteX175" fmla="*/ 7315462 w 9488164"/>
              <a:gd name="connsiteY175" fmla="*/ 695764 h 1531834"/>
              <a:gd name="connsiteX176" fmla="*/ 1960353 w 9488164"/>
              <a:gd name="connsiteY176" fmla="*/ 694148 h 1531834"/>
              <a:gd name="connsiteX177" fmla="*/ 1940627 w 9488164"/>
              <a:gd name="connsiteY177" fmla="*/ 678687 h 1531834"/>
              <a:gd name="connsiteX178" fmla="*/ 1953501 w 9488164"/>
              <a:gd name="connsiteY178" fmla="*/ 649380 h 1531834"/>
              <a:gd name="connsiteX179" fmla="*/ 2051920 w 9488164"/>
              <a:gd name="connsiteY179" fmla="*/ 611995 h 1531834"/>
              <a:gd name="connsiteX180" fmla="*/ 2078289 w 9488164"/>
              <a:gd name="connsiteY180" fmla="*/ 626534 h 1531834"/>
              <a:gd name="connsiteX181" fmla="*/ 2065208 w 9488164"/>
              <a:gd name="connsiteY181" fmla="*/ 655841 h 1531834"/>
              <a:gd name="connsiteX182" fmla="*/ 1966997 w 9488164"/>
              <a:gd name="connsiteY182" fmla="*/ 692995 h 1531834"/>
              <a:gd name="connsiteX183" fmla="*/ 1960353 w 9488164"/>
              <a:gd name="connsiteY183" fmla="*/ 694148 h 1531834"/>
              <a:gd name="connsiteX184" fmla="*/ 2157191 w 9488164"/>
              <a:gd name="connsiteY184" fmla="*/ 620303 h 1531834"/>
              <a:gd name="connsiteX185" fmla="*/ 2137465 w 9488164"/>
              <a:gd name="connsiteY185" fmla="*/ 604611 h 1531834"/>
              <a:gd name="connsiteX186" fmla="*/ 2150546 w 9488164"/>
              <a:gd name="connsiteY186" fmla="*/ 575534 h 1531834"/>
              <a:gd name="connsiteX187" fmla="*/ 2248965 w 9488164"/>
              <a:gd name="connsiteY187" fmla="*/ 539534 h 1531834"/>
              <a:gd name="connsiteX188" fmla="*/ 2275127 w 9488164"/>
              <a:gd name="connsiteY188" fmla="*/ 554303 h 1531834"/>
              <a:gd name="connsiteX189" fmla="*/ 2261839 w 9488164"/>
              <a:gd name="connsiteY189" fmla="*/ 583380 h 1531834"/>
              <a:gd name="connsiteX190" fmla="*/ 2163627 w 9488164"/>
              <a:gd name="connsiteY190" fmla="*/ 619380 h 1531834"/>
              <a:gd name="connsiteX191" fmla="*/ 2157191 w 9488164"/>
              <a:gd name="connsiteY191" fmla="*/ 620303 h 1531834"/>
              <a:gd name="connsiteX192" fmla="*/ 7120492 w 9488164"/>
              <a:gd name="connsiteY192" fmla="*/ 616611 h 1531834"/>
              <a:gd name="connsiteX193" fmla="*/ 7113640 w 9488164"/>
              <a:gd name="connsiteY193" fmla="*/ 615226 h 1531834"/>
              <a:gd name="connsiteX194" fmla="*/ 7015845 w 9488164"/>
              <a:gd name="connsiteY194" fmla="*/ 577149 h 1531834"/>
              <a:gd name="connsiteX195" fmla="*/ 7002971 w 9488164"/>
              <a:gd name="connsiteY195" fmla="*/ 547842 h 1531834"/>
              <a:gd name="connsiteX196" fmla="*/ 7029341 w 9488164"/>
              <a:gd name="connsiteY196" fmla="*/ 533534 h 1531834"/>
              <a:gd name="connsiteX197" fmla="*/ 7127552 w 9488164"/>
              <a:gd name="connsiteY197" fmla="*/ 571611 h 1531834"/>
              <a:gd name="connsiteX198" fmla="*/ 7140218 w 9488164"/>
              <a:gd name="connsiteY198" fmla="*/ 601149 h 1531834"/>
              <a:gd name="connsiteX199" fmla="*/ 7120492 w 9488164"/>
              <a:gd name="connsiteY199" fmla="*/ 616611 h 1531834"/>
              <a:gd name="connsiteX200" fmla="*/ 2354236 w 9488164"/>
              <a:gd name="connsiteY200" fmla="*/ 548765 h 1531834"/>
              <a:gd name="connsiteX201" fmla="*/ 2334511 w 9488164"/>
              <a:gd name="connsiteY201" fmla="*/ 532611 h 1531834"/>
              <a:gd name="connsiteX202" fmla="*/ 2348007 w 9488164"/>
              <a:gd name="connsiteY202" fmla="*/ 503535 h 1531834"/>
              <a:gd name="connsiteX203" fmla="*/ 2447256 w 9488164"/>
              <a:gd name="connsiteY203" fmla="*/ 468458 h 1531834"/>
              <a:gd name="connsiteX204" fmla="*/ 2473211 w 9488164"/>
              <a:gd name="connsiteY204" fmla="*/ 483458 h 1531834"/>
              <a:gd name="connsiteX205" fmla="*/ 2459714 w 9488164"/>
              <a:gd name="connsiteY205" fmla="*/ 512304 h 1531834"/>
              <a:gd name="connsiteX206" fmla="*/ 2360673 w 9488164"/>
              <a:gd name="connsiteY206" fmla="*/ 547150 h 1531834"/>
              <a:gd name="connsiteX207" fmla="*/ 2354236 w 9488164"/>
              <a:gd name="connsiteY207" fmla="*/ 548765 h 1531834"/>
              <a:gd name="connsiteX208" fmla="*/ 6924278 w 9488164"/>
              <a:gd name="connsiteY208" fmla="*/ 541611 h 1531834"/>
              <a:gd name="connsiteX209" fmla="*/ 6917633 w 9488164"/>
              <a:gd name="connsiteY209" fmla="*/ 540457 h 1531834"/>
              <a:gd name="connsiteX210" fmla="*/ 6819215 w 9488164"/>
              <a:gd name="connsiteY210" fmla="*/ 504688 h 1531834"/>
              <a:gd name="connsiteX211" fmla="*/ 6805718 w 9488164"/>
              <a:gd name="connsiteY211" fmla="*/ 475612 h 1531834"/>
              <a:gd name="connsiteX212" fmla="*/ 6831880 w 9488164"/>
              <a:gd name="connsiteY212" fmla="*/ 460612 h 1531834"/>
              <a:gd name="connsiteX213" fmla="*/ 6930714 w 9488164"/>
              <a:gd name="connsiteY213" fmla="*/ 496381 h 1531834"/>
              <a:gd name="connsiteX214" fmla="*/ 6943795 w 9488164"/>
              <a:gd name="connsiteY214" fmla="*/ 525457 h 1531834"/>
              <a:gd name="connsiteX215" fmla="*/ 6924278 w 9488164"/>
              <a:gd name="connsiteY215" fmla="*/ 541611 h 1531834"/>
              <a:gd name="connsiteX216" fmla="*/ 2552942 w 9488164"/>
              <a:gd name="connsiteY216" fmla="*/ 479304 h 1531834"/>
              <a:gd name="connsiteX217" fmla="*/ 2533010 w 9488164"/>
              <a:gd name="connsiteY217" fmla="*/ 462919 h 1531834"/>
              <a:gd name="connsiteX218" fmla="*/ 2546713 w 9488164"/>
              <a:gd name="connsiteY218" fmla="*/ 434074 h 1531834"/>
              <a:gd name="connsiteX219" fmla="*/ 2646171 w 9488164"/>
              <a:gd name="connsiteY219" fmla="*/ 400382 h 1531834"/>
              <a:gd name="connsiteX220" fmla="*/ 2672125 w 9488164"/>
              <a:gd name="connsiteY220" fmla="*/ 415843 h 1531834"/>
              <a:gd name="connsiteX221" fmla="*/ 2658213 w 9488164"/>
              <a:gd name="connsiteY221" fmla="*/ 444689 h 1531834"/>
              <a:gd name="connsiteX222" fmla="*/ 2558964 w 9488164"/>
              <a:gd name="connsiteY222" fmla="*/ 478150 h 1531834"/>
              <a:gd name="connsiteX223" fmla="*/ 2552942 w 9488164"/>
              <a:gd name="connsiteY223" fmla="*/ 479304 h 1531834"/>
              <a:gd name="connsiteX224" fmla="*/ 6726609 w 9488164"/>
              <a:gd name="connsiteY224" fmla="*/ 471227 h 1531834"/>
              <a:gd name="connsiteX225" fmla="*/ 6720588 w 9488164"/>
              <a:gd name="connsiteY225" fmla="*/ 470304 h 1531834"/>
              <a:gd name="connsiteX226" fmla="*/ 6621339 w 9488164"/>
              <a:gd name="connsiteY226" fmla="*/ 437074 h 1531834"/>
              <a:gd name="connsiteX227" fmla="*/ 6607219 w 9488164"/>
              <a:gd name="connsiteY227" fmla="*/ 408458 h 1531834"/>
              <a:gd name="connsiteX228" fmla="*/ 6632966 w 9488164"/>
              <a:gd name="connsiteY228" fmla="*/ 392766 h 1531834"/>
              <a:gd name="connsiteX229" fmla="*/ 6732631 w 9488164"/>
              <a:gd name="connsiteY229" fmla="*/ 425997 h 1531834"/>
              <a:gd name="connsiteX230" fmla="*/ 6746335 w 9488164"/>
              <a:gd name="connsiteY230" fmla="*/ 454843 h 1531834"/>
              <a:gd name="connsiteX231" fmla="*/ 6726609 w 9488164"/>
              <a:gd name="connsiteY231" fmla="*/ 471227 h 1531834"/>
              <a:gd name="connsiteX232" fmla="*/ 2751857 w 9488164"/>
              <a:gd name="connsiteY232" fmla="*/ 412843 h 1531834"/>
              <a:gd name="connsiteX233" fmla="*/ 2731924 w 9488164"/>
              <a:gd name="connsiteY233" fmla="*/ 396228 h 1531834"/>
              <a:gd name="connsiteX234" fmla="*/ 2746043 w 9488164"/>
              <a:gd name="connsiteY234" fmla="*/ 367613 h 1531834"/>
              <a:gd name="connsiteX235" fmla="*/ 2845915 w 9488164"/>
              <a:gd name="connsiteY235" fmla="*/ 335536 h 1531834"/>
              <a:gd name="connsiteX236" fmla="*/ 2871662 w 9488164"/>
              <a:gd name="connsiteY236" fmla="*/ 351459 h 1531834"/>
              <a:gd name="connsiteX237" fmla="*/ 2857335 w 9488164"/>
              <a:gd name="connsiteY237" fmla="*/ 380074 h 1531834"/>
              <a:gd name="connsiteX238" fmla="*/ 2757670 w 9488164"/>
              <a:gd name="connsiteY238" fmla="*/ 412151 h 1531834"/>
              <a:gd name="connsiteX239" fmla="*/ 2751857 w 9488164"/>
              <a:gd name="connsiteY239" fmla="*/ 412843 h 1531834"/>
              <a:gd name="connsiteX240" fmla="*/ 6527695 w 9488164"/>
              <a:gd name="connsiteY240" fmla="*/ 405920 h 1531834"/>
              <a:gd name="connsiteX241" fmla="*/ 6522089 w 9488164"/>
              <a:gd name="connsiteY241" fmla="*/ 404997 h 1531834"/>
              <a:gd name="connsiteX242" fmla="*/ 6422216 w 9488164"/>
              <a:gd name="connsiteY242" fmla="*/ 374305 h 1531834"/>
              <a:gd name="connsiteX243" fmla="*/ 6407474 w 9488164"/>
              <a:gd name="connsiteY243" fmla="*/ 345920 h 1531834"/>
              <a:gd name="connsiteX244" fmla="*/ 6433014 w 9488164"/>
              <a:gd name="connsiteY244" fmla="*/ 329536 h 1531834"/>
              <a:gd name="connsiteX245" fmla="*/ 6533301 w 9488164"/>
              <a:gd name="connsiteY245" fmla="*/ 360228 h 1531834"/>
              <a:gd name="connsiteX246" fmla="*/ 6547628 w 9488164"/>
              <a:gd name="connsiteY246" fmla="*/ 388612 h 1531834"/>
              <a:gd name="connsiteX247" fmla="*/ 6527695 w 9488164"/>
              <a:gd name="connsiteY247" fmla="*/ 405920 h 1531834"/>
              <a:gd name="connsiteX248" fmla="*/ 2951809 w 9488164"/>
              <a:gd name="connsiteY248" fmla="*/ 349382 h 1531834"/>
              <a:gd name="connsiteX249" fmla="*/ 2931876 w 9488164"/>
              <a:gd name="connsiteY249" fmla="*/ 332536 h 1531834"/>
              <a:gd name="connsiteX250" fmla="*/ 2946410 w 9488164"/>
              <a:gd name="connsiteY250" fmla="*/ 304151 h 1531834"/>
              <a:gd name="connsiteX251" fmla="*/ 3046906 w 9488164"/>
              <a:gd name="connsiteY251" fmla="*/ 273690 h 1531834"/>
              <a:gd name="connsiteX252" fmla="*/ 3072445 w 9488164"/>
              <a:gd name="connsiteY252" fmla="*/ 290075 h 1531834"/>
              <a:gd name="connsiteX253" fmla="*/ 3057703 w 9488164"/>
              <a:gd name="connsiteY253" fmla="*/ 318459 h 1531834"/>
              <a:gd name="connsiteX254" fmla="*/ 2957623 w 9488164"/>
              <a:gd name="connsiteY254" fmla="*/ 348920 h 1531834"/>
              <a:gd name="connsiteX255" fmla="*/ 2951809 w 9488164"/>
              <a:gd name="connsiteY255" fmla="*/ 349382 h 1531834"/>
              <a:gd name="connsiteX256" fmla="*/ 6327328 w 9488164"/>
              <a:gd name="connsiteY256" fmla="*/ 345920 h 1531834"/>
              <a:gd name="connsiteX257" fmla="*/ 6322137 w 9488164"/>
              <a:gd name="connsiteY257" fmla="*/ 345228 h 1531834"/>
              <a:gd name="connsiteX258" fmla="*/ 6221642 w 9488164"/>
              <a:gd name="connsiteY258" fmla="*/ 317305 h 1531834"/>
              <a:gd name="connsiteX259" fmla="*/ 6206484 w 9488164"/>
              <a:gd name="connsiteY259" fmla="*/ 289382 h 1531834"/>
              <a:gd name="connsiteX260" fmla="*/ 6231608 w 9488164"/>
              <a:gd name="connsiteY260" fmla="*/ 272536 h 1531834"/>
              <a:gd name="connsiteX261" fmla="*/ 6332519 w 9488164"/>
              <a:gd name="connsiteY261" fmla="*/ 300690 h 1531834"/>
              <a:gd name="connsiteX262" fmla="*/ 6347468 w 9488164"/>
              <a:gd name="connsiteY262" fmla="*/ 328844 h 1531834"/>
              <a:gd name="connsiteX263" fmla="*/ 6327328 w 9488164"/>
              <a:gd name="connsiteY263" fmla="*/ 345920 h 1531834"/>
              <a:gd name="connsiteX264" fmla="*/ 6125507 w 9488164"/>
              <a:gd name="connsiteY264" fmla="*/ 291229 h 1531834"/>
              <a:gd name="connsiteX265" fmla="*/ 6120731 w 9488164"/>
              <a:gd name="connsiteY265" fmla="*/ 290536 h 1531834"/>
              <a:gd name="connsiteX266" fmla="*/ 6019821 w 9488164"/>
              <a:gd name="connsiteY266" fmla="*/ 265152 h 1531834"/>
              <a:gd name="connsiteX267" fmla="*/ 6004040 w 9488164"/>
              <a:gd name="connsiteY267" fmla="*/ 237690 h 1531834"/>
              <a:gd name="connsiteX268" fmla="*/ 6028749 w 9488164"/>
              <a:gd name="connsiteY268" fmla="*/ 220152 h 1531834"/>
              <a:gd name="connsiteX269" fmla="*/ 6130282 w 9488164"/>
              <a:gd name="connsiteY269" fmla="*/ 245537 h 1531834"/>
              <a:gd name="connsiteX270" fmla="*/ 6145854 w 9488164"/>
              <a:gd name="connsiteY270" fmla="*/ 273229 h 1531834"/>
              <a:gd name="connsiteX271" fmla="*/ 6125507 w 9488164"/>
              <a:gd name="connsiteY271" fmla="*/ 291229 h 1531834"/>
              <a:gd name="connsiteX272" fmla="*/ 3152592 w 9488164"/>
              <a:gd name="connsiteY272" fmla="*/ 289613 h 1531834"/>
              <a:gd name="connsiteX273" fmla="*/ 3132451 w 9488164"/>
              <a:gd name="connsiteY273" fmla="*/ 272306 h 1531834"/>
              <a:gd name="connsiteX274" fmla="*/ 3147401 w 9488164"/>
              <a:gd name="connsiteY274" fmla="*/ 244152 h 1531834"/>
              <a:gd name="connsiteX275" fmla="*/ 3248311 w 9488164"/>
              <a:gd name="connsiteY275" fmla="*/ 215537 h 1531834"/>
              <a:gd name="connsiteX276" fmla="*/ 3273435 w 9488164"/>
              <a:gd name="connsiteY276" fmla="*/ 232383 h 1531834"/>
              <a:gd name="connsiteX277" fmla="*/ 3258278 w 9488164"/>
              <a:gd name="connsiteY277" fmla="*/ 260306 h 1531834"/>
              <a:gd name="connsiteX278" fmla="*/ 3157783 w 9488164"/>
              <a:gd name="connsiteY278" fmla="*/ 288690 h 1531834"/>
              <a:gd name="connsiteX279" fmla="*/ 3152592 w 9488164"/>
              <a:gd name="connsiteY279" fmla="*/ 289613 h 1531834"/>
              <a:gd name="connsiteX280" fmla="*/ 5922855 w 9488164"/>
              <a:gd name="connsiteY280" fmla="*/ 241844 h 1531834"/>
              <a:gd name="connsiteX281" fmla="*/ 5918702 w 9488164"/>
              <a:gd name="connsiteY281" fmla="*/ 241383 h 1531834"/>
              <a:gd name="connsiteX282" fmla="*/ 5817169 w 9488164"/>
              <a:gd name="connsiteY282" fmla="*/ 218768 h 1531834"/>
              <a:gd name="connsiteX283" fmla="*/ 5800766 w 9488164"/>
              <a:gd name="connsiteY283" fmla="*/ 191768 h 1531834"/>
              <a:gd name="connsiteX284" fmla="*/ 5825059 w 9488164"/>
              <a:gd name="connsiteY284" fmla="*/ 173537 h 1531834"/>
              <a:gd name="connsiteX285" fmla="*/ 5927008 w 9488164"/>
              <a:gd name="connsiteY285" fmla="*/ 196152 h 1531834"/>
              <a:gd name="connsiteX286" fmla="*/ 5943203 w 9488164"/>
              <a:gd name="connsiteY286" fmla="*/ 223383 h 1531834"/>
              <a:gd name="connsiteX287" fmla="*/ 5922855 w 9488164"/>
              <a:gd name="connsiteY287" fmla="*/ 241844 h 1531834"/>
              <a:gd name="connsiteX288" fmla="*/ 3354205 w 9488164"/>
              <a:gd name="connsiteY288" fmla="*/ 233537 h 1531834"/>
              <a:gd name="connsiteX289" fmla="*/ 3334065 w 9488164"/>
              <a:gd name="connsiteY289" fmla="*/ 215768 h 1531834"/>
              <a:gd name="connsiteX290" fmla="*/ 3349429 w 9488164"/>
              <a:gd name="connsiteY290" fmla="*/ 187845 h 1531834"/>
              <a:gd name="connsiteX291" fmla="*/ 3450963 w 9488164"/>
              <a:gd name="connsiteY291" fmla="*/ 161537 h 1531834"/>
              <a:gd name="connsiteX292" fmla="*/ 3475879 w 9488164"/>
              <a:gd name="connsiteY292" fmla="*/ 178845 h 1531834"/>
              <a:gd name="connsiteX293" fmla="*/ 3460306 w 9488164"/>
              <a:gd name="connsiteY293" fmla="*/ 206537 h 1531834"/>
              <a:gd name="connsiteX294" fmla="*/ 3359396 w 9488164"/>
              <a:gd name="connsiteY294" fmla="*/ 232614 h 1531834"/>
              <a:gd name="connsiteX295" fmla="*/ 3354205 w 9488164"/>
              <a:gd name="connsiteY295" fmla="*/ 233537 h 1531834"/>
              <a:gd name="connsiteX296" fmla="*/ 5719165 w 9488164"/>
              <a:gd name="connsiteY296" fmla="*/ 197768 h 1531834"/>
              <a:gd name="connsiteX297" fmla="*/ 5715428 w 9488164"/>
              <a:gd name="connsiteY297" fmla="*/ 197306 h 1531834"/>
              <a:gd name="connsiteX298" fmla="*/ 5613479 w 9488164"/>
              <a:gd name="connsiteY298" fmla="*/ 177229 h 1531834"/>
              <a:gd name="connsiteX299" fmla="*/ 5596453 w 9488164"/>
              <a:gd name="connsiteY299" fmla="*/ 150691 h 1531834"/>
              <a:gd name="connsiteX300" fmla="*/ 5620331 w 9488164"/>
              <a:gd name="connsiteY300" fmla="*/ 131768 h 1531834"/>
              <a:gd name="connsiteX301" fmla="*/ 5722695 w 9488164"/>
              <a:gd name="connsiteY301" fmla="*/ 151845 h 1531834"/>
              <a:gd name="connsiteX302" fmla="*/ 5739306 w 9488164"/>
              <a:gd name="connsiteY302" fmla="*/ 178614 h 1531834"/>
              <a:gd name="connsiteX303" fmla="*/ 5719165 w 9488164"/>
              <a:gd name="connsiteY303" fmla="*/ 197768 h 1531834"/>
              <a:gd name="connsiteX304" fmla="*/ 3556857 w 9488164"/>
              <a:gd name="connsiteY304" fmla="*/ 182537 h 1531834"/>
              <a:gd name="connsiteX305" fmla="*/ 3536509 w 9488164"/>
              <a:gd name="connsiteY305" fmla="*/ 164306 h 1531834"/>
              <a:gd name="connsiteX306" fmla="*/ 3552496 w 9488164"/>
              <a:gd name="connsiteY306" fmla="*/ 136845 h 1531834"/>
              <a:gd name="connsiteX307" fmla="*/ 3654445 w 9488164"/>
              <a:gd name="connsiteY307" fmla="*/ 113307 h 1531834"/>
              <a:gd name="connsiteX308" fmla="*/ 3678946 w 9488164"/>
              <a:gd name="connsiteY308" fmla="*/ 131307 h 1531834"/>
              <a:gd name="connsiteX309" fmla="*/ 3662750 w 9488164"/>
              <a:gd name="connsiteY309" fmla="*/ 158537 h 1531834"/>
              <a:gd name="connsiteX310" fmla="*/ 3561217 w 9488164"/>
              <a:gd name="connsiteY310" fmla="*/ 182076 h 1531834"/>
              <a:gd name="connsiteX311" fmla="*/ 3556857 w 9488164"/>
              <a:gd name="connsiteY311" fmla="*/ 182537 h 1531834"/>
              <a:gd name="connsiteX312" fmla="*/ 5514645 w 9488164"/>
              <a:gd name="connsiteY312" fmla="*/ 158999 h 1531834"/>
              <a:gd name="connsiteX313" fmla="*/ 5511323 w 9488164"/>
              <a:gd name="connsiteY313" fmla="*/ 158768 h 1531834"/>
              <a:gd name="connsiteX314" fmla="*/ 5408959 w 9488164"/>
              <a:gd name="connsiteY314" fmla="*/ 141460 h 1531834"/>
              <a:gd name="connsiteX315" fmla="*/ 5391518 w 9488164"/>
              <a:gd name="connsiteY315" fmla="*/ 115384 h 1531834"/>
              <a:gd name="connsiteX316" fmla="*/ 5414980 w 9488164"/>
              <a:gd name="connsiteY316" fmla="*/ 95999 h 1531834"/>
              <a:gd name="connsiteX317" fmla="*/ 5517759 w 9488164"/>
              <a:gd name="connsiteY317" fmla="*/ 113538 h 1531834"/>
              <a:gd name="connsiteX318" fmla="*/ 5534993 w 9488164"/>
              <a:gd name="connsiteY318" fmla="*/ 139845 h 1531834"/>
              <a:gd name="connsiteX319" fmla="*/ 5514645 w 9488164"/>
              <a:gd name="connsiteY319" fmla="*/ 158999 h 1531834"/>
              <a:gd name="connsiteX320" fmla="*/ 3760546 w 9488164"/>
              <a:gd name="connsiteY320" fmla="*/ 136845 h 1531834"/>
              <a:gd name="connsiteX321" fmla="*/ 3740198 w 9488164"/>
              <a:gd name="connsiteY321" fmla="*/ 117922 h 1531834"/>
              <a:gd name="connsiteX322" fmla="*/ 3756809 w 9488164"/>
              <a:gd name="connsiteY322" fmla="*/ 90922 h 1531834"/>
              <a:gd name="connsiteX323" fmla="*/ 3859380 w 9488164"/>
              <a:gd name="connsiteY323" fmla="*/ 70615 h 1531834"/>
              <a:gd name="connsiteX324" fmla="*/ 3883259 w 9488164"/>
              <a:gd name="connsiteY324" fmla="*/ 89538 h 1531834"/>
              <a:gd name="connsiteX325" fmla="*/ 3866232 w 9488164"/>
              <a:gd name="connsiteY325" fmla="*/ 116076 h 1531834"/>
              <a:gd name="connsiteX326" fmla="*/ 3764284 w 9488164"/>
              <a:gd name="connsiteY326" fmla="*/ 136384 h 1531834"/>
              <a:gd name="connsiteX327" fmla="*/ 3760546 w 9488164"/>
              <a:gd name="connsiteY327" fmla="*/ 136845 h 1531834"/>
              <a:gd name="connsiteX328" fmla="*/ 5309294 w 9488164"/>
              <a:gd name="connsiteY328" fmla="*/ 125307 h 1531834"/>
              <a:gd name="connsiteX329" fmla="*/ 5306387 w 9488164"/>
              <a:gd name="connsiteY329" fmla="*/ 125076 h 1531834"/>
              <a:gd name="connsiteX330" fmla="*/ 5203816 w 9488164"/>
              <a:gd name="connsiteY330" fmla="*/ 110076 h 1531834"/>
              <a:gd name="connsiteX331" fmla="*/ 5185752 w 9488164"/>
              <a:gd name="connsiteY331" fmla="*/ 84230 h 1531834"/>
              <a:gd name="connsiteX332" fmla="*/ 5209007 w 9488164"/>
              <a:gd name="connsiteY332" fmla="*/ 64153 h 1531834"/>
              <a:gd name="connsiteX333" fmla="*/ 5312201 w 9488164"/>
              <a:gd name="connsiteY333" fmla="*/ 79153 h 1531834"/>
              <a:gd name="connsiteX334" fmla="*/ 5330058 w 9488164"/>
              <a:gd name="connsiteY334" fmla="*/ 105230 h 1531834"/>
              <a:gd name="connsiteX335" fmla="*/ 5309294 w 9488164"/>
              <a:gd name="connsiteY335" fmla="*/ 125307 h 1531834"/>
              <a:gd name="connsiteX336" fmla="*/ 3965482 w 9488164"/>
              <a:gd name="connsiteY336" fmla="*/ 98307 h 1531834"/>
              <a:gd name="connsiteX337" fmla="*/ 3944926 w 9488164"/>
              <a:gd name="connsiteY337" fmla="*/ 78692 h 1531834"/>
              <a:gd name="connsiteX338" fmla="*/ 3962367 w 9488164"/>
              <a:gd name="connsiteY338" fmla="*/ 52384 h 1531834"/>
              <a:gd name="connsiteX339" fmla="*/ 4065769 w 9488164"/>
              <a:gd name="connsiteY339" fmla="*/ 36000 h 1531834"/>
              <a:gd name="connsiteX340" fmla="*/ 4089024 w 9488164"/>
              <a:gd name="connsiteY340" fmla="*/ 55846 h 1531834"/>
              <a:gd name="connsiteX341" fmla="*/ 4071168 w 9488164"/>
              <a:gd name="connsiteY341" fmla="*/ 81692 h 1531834"/>
              <a:gd name="connsiteX342" fmla="*/ 3968596 w 9488164"/>
              <a:gd name="connsiteY342" fmla="*/ 97845 h 1531834"/>
              <a:gd name="connsiteX343" fmla="*/ 3965482 w 9488164"/>
              <a:gd name="connsiteY343" fmla="*/ 98307 h 1531834"/>
              <a:gd name="connsiteX344" fmla="*/ 5103320 w 9488164"/>
              <a:gd name="connsiteY344" fmla="*/ 96692 h 1531834"/>
              <a:gd name="connsiteX345" fmla="*/ 5100829 w 9488164"/>
              <a:gd name="connsiteY345" fmla="*/ 96461 h 1531834"/>
              <a:gd name="connsiteX346" fmla="*/ 4997842 w 9488164"/>
              <a:gd name="connsiteY346" fmla="*/ 83999 h 1531834"/>
              <a:gd name="connsiteX347" fmla="*/ 4979363 w 9488164"/>
              <a:gd name="connsiteY347" fmla="*/ 58615 h 1531834"/>
              <a:gd name="connsiteX348" fmla="*/ 5002202 w 9488164"/>
              <a:gd name="connsiteY348" fmla="*/ 38077 h 1531834"/>
              <a:gd name="connsiteX349" fmla="*/ 5105604 w 9488164"/>
              <a:gd name="connsiteY349" fmla="*/ 50538 h 1531834"/>
              <a:gd name="connsiteX350" fmla="*/ 5123876 w 9488164"/>
              <a:gd name="connsiteY350" fmla="*/ 76153 h 1531834"/>
              <a:gd name="connsiteX351" fmla="*/ 5103320 w 9488164"/>
              <a:gd name="connsiteY351" fmla="*/ 96692 h 1531834"/>
              <a:gd name="connsiteX352" fmla="*/ 4896931 w 9488164"/>
              <a:gd name="connsiteY352" fmla="*/ 72923 h 1531834"/>
              <a:gd name="connsiteX353" fmla="*/ 4895063 w 9488164"/>
              <a:gd name="connsiteY353" fmla="*/ 72923 h 1531834"/>
              <a:gd name="connsiteX354" fmla="*/ 4791868 w 9488164"/>
              <a:gd name="connsiteY354" fmla="*/ 62769 h 1531834"/>
              <a:gd name="connsiteX355" fmla="*/ 4772973 w 9488164"/>
              <a:gd name="connsiteY355" fmla="*/ 37846 h 1531834"/>
              <a:gd name="connsiteX356" fmla="*/ 4795398 w 9488164"/>
              <a:gd name="connsiteY356" fmla="*/ 16846 h 1531834"/>
              <a:gd name="connsiteX357" fmla="*/ 4899008 w 9488164"/>
              <a:gd name="connsiteY357" fmla="*/ 27000 h 1531834"/>
              <a:gd name="connsiteX358" fmla="*/ 4917695 w 9488164"/>
              <a:gd name="connsiteY358" fmla="*/ 52153 h 1531834"/>
              <a:gd name="connsiteX359" fmla="*/ 4896931 w 9488164"/>
              <a:gd name="connsiteY359" fmla="*/ 72923 h 1531834"/>
              <a:gd name="connsiteX360" fmla="*/ 4171663 w 9488164"/>
              <a:gd name="connsiteY360" fmla="*/ 68307 h 1531834"/>
              <a:gd name="connsiteX361" fmla="*/ 4151107 w 9488164"/>
              <a:gd name="connsiteY361" fmla="*/ 47769 h 1531834"/>
              <a:gd name="connsiteX362" fmla="*/ 4169587 w 9488164"/>
              <a:gd name="connsiteY362" fmla="*/ 22384 h 1531834"/>
              <a:gd name="connsiteX363" fmla="*/ 4273612 w 9488164"/>
              <a:gd name="connsiteY363" fmla="*/ 11308 h 1531834"/>
              <a:gd name="connsiteX364" fmla="*/ 4296036 w 9488164"/>
              <a:gd name="connsiteY364" fmla="*/ 32538 h 1531834"/>
              <a:gd name="connsiteX365" fmla="*/ 4276934 w 9488164"/>
              <a:gd name="connsiteY365" fmla="*/ 57461 h 1531834"/>
              <a:gd name="connsiteX366" fmla="*/ 4173947 w 9488164"/>
              <a:gd name="connsiteY366" fmla="*/ 68307 h 1531834"/>
              <a:gd name="connsiteX367" fmla="*/ 4171663 w 9488164"/>
              <a:gd name="connsiteY367" fmla="*/ 68307 h 1531834"/>
              <a:gd name="connsiteX368" fmla="*/ 4690127 w 9488164"/>
              <a:gd name="connsiteY368" fmla="*/ 53538 h 1531834"/>
              <a:gd name="connsiteX369" fmla="*/ 4688466 w 9488164"/>
              <a:gd name="connsiteY369" fmla="*/ 53538 h 1531834"/>
              <a:gd name="connsiteX370" fmla="*/ 4663135 w 9488164"/>
              <a:gd name="connsiteY370" fmla="*/ 51461 h 1531834"/>
              <a:gd name="connsiteX371" fmla="*/ 4585687 w 9488164"/>
              <a:gd name="connsiteY371" fmla="*/ 47077 h 1531834"/>
              <a:gd name="connsiteX372" fmla="*/ 4565547 w 9488164"/>
              <a:gd name="connsiteY372" fmla="*/ 23308 h 1531834"/>
              <a:gd name="connsiteX373" fmla="*/ 4586310 w 9488164"/>
              <a:gd name="connsiteY373" fmla="*/ 923 h 1531834"/>
              <a:gd name="connsiteX374" fmla="*/ 4586933 w 9488164"/>
              <a:gd name="connsiteY374" fmla="*/ 923 h 1531834"/>
              <a:gd name="connsiteX375" fmla="*/ 4666042 w 9488164"/>
              <a:gd name="connsiteY375" fmla="*/ 5308 h 1531834"/>
              <a:gd name="connsiteX376" fmla="*/ 4691373 w 9488164"/>
              <a:gd name="connsiteY376" fmla="*/ 7385 h 1531834"/>
              <a:gd name="connsiteX377" fmla="*/ 4710476 w 9488164"/>
              <a:gd name="connsiteY377" fmla="*/ 32077 h 1531834"/>
              <a:gd name="connsiteX378" fmla="*/ 4690127 w 9488164"/>
              <a:gd name="connsiteY378" fmla="*/ 53538 h 1531834"/>
              <a:gd name="connsiteX379" fmla="*/ 4378675 w 9488164"/>
              <a:gd name="connsiteY379" fmla="*/ 49846 h 1531834"/>
              <a:gd name="connsiteX380" fmla="*/ 4357912 w 9488164"/>
              <a:gd name="connsiteY380" fmla="*/ 27923 h 1531834"/>
              <a:gd name="connsiteX381" fmla="*/ 4377637 w 9488164"/>
              <a:gd name="connsiteY381" fmla="*/ 3692 h 1531834"/>
              <a:gd name="connsiteX382" fmla="*/ 4482285 w 9488164"/>
              <a:gd name="connsiteY382" fmla="*/ 0 h 1531834"/>
              <a:gd name="connsiteX383" fmla="*/ 4482493 w 9488164"/>
              <a:gd name="connsiteY383" fmla="*/ 0 h 1531834"/>
              <a:gd name="connsiteX384" fmla="*/ 4503256 w 9488164"/>
              <a:gd name="connsiteY384" fmla="*/ 22846 h 1531834"/>
              <a:gd name="connsiteX385" fmla="*/ 4482700 w 9488164"/>
              <a:gd name="connsiteY385" fmla="*/ 46153 h 1531834"/>
              <a:gd name="connsiteX386" fmla="*/ 4379713 w 9488164"/>
              <a:gd name="connsiteY386" fmla="*/ 49846 h 1531834"/>
              <a:gd name="connsiteX387" fmla="*/ 4378675 w 9488164"/>
              <a:gd name="connsiteY387" fmla="*/ 49846 h 153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</a:cxnLst>
            <a:rect l="l" t="t" r="r" b="b"/>
            <a:pathLst>
              <a:path w="9488164" h="1531834">
                <a:moveTo>
                  <a:pt x="20836" y="1531834"/>
                </a:moveTo>
                <a:cubicBezTo>
                  <a:pt x="12946" y="1531834"/>
                  <a:pt x="5264" y="1526757"/>
                  <a:pt x="1734" y="1517988"/>
                </a:cubicBezTo>
                <a:cubicBezTo>
                  <a:pt x="-2834" y="1506450"/>
                  <a:pt x="1942" y="1492604"/>
                  <a:pt x="12323" y="1487527"/>
                </a:cubicBezTo>
                <a:cubicBezTo>
                  <a:pt x="12323" y="1487527"/>
                  <a:pt x="46375" y="1470912"/>
                  <a:pt x="108873" y="1440912"/>
                </a:cubicBezTo>
                <a:cubicBezTo>
                  <a:pt x="119463" y="1435835"/>
                  <a:pt x="131713" y="1441373"/>
                  <a:pt x="136074" y="1452912"/>
                </a:cubicBezTo>
                <a:cubicBezTo>
                  <a:pt x="140642" y="1464681"/>
                  <a:pt x="135658" y="1478065"/>
                  <a:pt x="125277" y="1483142"/>
                </a:cubicBezTo>
                <a:cubicBezTo>
                  <a:pt x="62986" y="1512911"/>
                  <a:pt x="29349" y="1529527"/>
                  <a:pt x="29142" y="1529527"/>
                </a:cubicBezTo>
                <a:cubicBezTo>
                  <a:pt x="26442" y="1531142"/>
                  <a:pt x="23743" y="1531834"/>
                  <a:pt x="20836" y="1531834"/>
                </a:cubicBezTo>
                <a:close/>
                <a:moveTo>
                  <a:pt x="9467388" y="1523065"/>
                </a:moveTo>
                <a:cubicBezTo>
                  <a:pt x="9466350" y="1523065"/>
                  <a:pt x="9465311" y="1523065"/>
                  <a:pt x="9464481" y="1522834"/>
                </a:cubicBezTo>
                <a:cubicBezTo>
                  <a:pt x="9430222" y="1517296"/>
                  <a:pt x="9395546" y="1511065"/>
                  <a:pt x="9361287" y="1504373"/>
                </a:cubicBezTo>
                <a:cubicBezTo>
                  <a:pt x="9350074" y="1502065"/>
                  <a:pt x="9342392" y="1490296"/>
                  <a:pt x="9344468" y="1477604"/>
                </a:cubicBezTo>
                <a:cubicBezTo>
                  <a:pt x="9346337" y="1465142"/>
                  <a:pt x="9357342" y="1456604"/>
                  <a:pt x="9368554" y="1458912"/>
                </a:cubicBezTo>
                <a:cubicBezTo>
                  <a:pt x="9402191" y="1465604"/>
                  <a:pt x="9436450" y="1471604"/>
                  <a:pt x="9470295" y="1477142"/>
                </a:cubicBezTo>
                <a:cubicBezTo>
                  <a:pt x="9481715" y="1478988"/>
                  <a:pt x="9489605" y="1490758"/>
                  <a:pt x="9487944" y="1503219"/>
                </a:cubicBezTo>
                <a:cubicBezTo>
                  <a:pt x="9486490" y="1514757"/>
                  <a:pt x="9477562" y="1523065"/>
                  <a:pt x="9467388" y="1523065"/>
                </a:cubicBezTo>
                <a:close/>
                <a:moveTo>
                  <a:pt x="9263075" y="1482912"/>
                </a:moveTo>
                <a:cubicBezTo>
                  <a:pt x="9261622" y="1482912"/>
                  <a:pt x="9260169" y="1482681"/>
                  <a:pt x="9258715" y="1482450"/>
                </a:cubicBezTo>
                <a:cubicBezTo>
                  <a:pt x="9225078" y="1474604"/>
                  <a:pt x="9190819" y="1466065"/>
                  <a:pt x="9157181" y="1457296"/>
                </a:cubicBezTo>
                <a:cubicBezTo>
                  <a:pt x="9145969" y="1454296"/>
                  <a:pt x="9139117" y="1441835"/>
                  <a:pt x="9141817" y="1429604"/>
                </a:cubicBezTo>
                <a:cubicBezTo>
                  <a:pt x="9144516" y="1417374"/>
                  <a:pt x="9155728" y="1409528"/>
                  <a:pt x="9166733" y="1412527"/>
                </a:cubicBezTo>
                <a:cubicBezTo>
                  <a:pt x="9199954" y="1421297"/>
                  <a:pt x="9233799" y="1429604"/>
                  <a:pt x="9267228" y="1437450"/>
                </a:cubicBezTo>
                <a:cubicBezTo>
                  <a:pt x="9278440" y="1439989"/>
                  <a:pt x="9285707" y="1452219"/>
                  <a:pt x="9283424" y="1464681"/>
                </a:cubicBezTo>
                <a:cubicBezTo>
                  <a:pt x="9281347" y="1475527"/>
                  <a:pt x="9272626" y="1482912"/>
                  <a:pt x="9263075" y="1482912"/>
                </a:cubicBezTo>
                <a:close/>
                <a:moveTo>
                  <a:pt x="213106" y="1439989"/>
                </a:moveTo>
                <a:cubicBezTo>
                  <a:pt x="205008" y="1439989"/>
                  <a:pt x="197326" y="1434681"/>
                  <a:pt x="194004" y="1425912"/>
                </a:cubicBezTo>
                <a:cubicBezTo>
                  <a:pt x="189436" y="1414143"/>
                  <a:pt x="194419" y="1400528"/>
                  <a:pt x="205008" y="1395681"/>
                </a:cubicBezTo>
                <a:cubicBezTo>
                  <a:pt x="234077" y="1382066"/>
                  <a:pt x="266261" y="1366836"/>
                  <a:pt x="301143" y="1350682"/>
                </a:cubicBezTo>
                <a:cubicBezTo>
                  <a:pt x="311733" y="1345836"/>
                  <a:pt x="323776" y="1351374"/>
                  <a:pt x="328343" y="1363143"/>
                </a:cubicBezTo>
                <a:cubicBezTo>
                  <a:pt x="332704" y="1374912"/>
                  <a:pt x="327721" y="1388297"/>
                  <a:pt x="317131" y="1393374"/>
                </a:cubicBezTo>
                <a:cubicBezTo>
                  <a:pt x="282249" y="1409528"/>
                  <a:pt x="250273" y="1424527"/>
                  <a:pt x="221204" y="1438373"/>
                </a:cubicBezTo>
                <a:cubicBezTo>
                  <a:pt x="218505" y="1439296"/>
                  <a:pt x="215805" y="1439989"/>
                  <a:pt x="213106" y="1439989"/>
                </a:cubicBezTo>
                <a:close/>
                <a:moveTo>
                  <a:pt x="9061670" y="1429835"/>
                </a:moveTo>
                <a:cubicBezTo>
                  <a:pt x="9060008" y="1429835"/>
                  <a:pt x="9058140" y="1429604"/>
                  <a:pt x="9056271" y="1429143"/>
                </a:cubicBezTo>
                <a:cubicBezTo>
                  <a:pt x="9022634" y="1419220"/>
                  <a:pt x="8989205" y="1408835"/>
                  <a:pt x="8955776" y="1397989"/>
                </a:cubicBezTo>
                <a:cubicBezTo>
                  <a:pt x="8944771" y="1394528"/>
                  <a:pt x="8938542" y="1381605"/>
                  <a:pt x="8941657" y="1369374"/>
                </a:cubicBezTo>
                <a:cubicBezTo>
                  <a:pt x="8944771" y="1357143"/>
                  <a:pt x="8956399" y="1349989"/>
                  <a:pt x="8967403" y="1353682"/>
                </a:cubicBezTo>
                <a:cubicBezTo>
                  <a:pt x="9000625" y="1364297"/>
                  <a:pt x="9033639" y="1374682"/>
                  <a:pt x="9066861" y="1384374"/>
                </a:cubicBezTo>
                <a:cubicBezTo>
                  <a:pt x="9077865" y="1387605"/>
                  <a:pt x="9084509" y="1400297"/>
                  <a:pt x="9081603" y="1412527"/>
                </a:cubicBezTo>
                <a:cubicBezTo>
                  <a:pt x="9079111" y="1423143"/>
                  <a:pt x="9070805" y="1429835"/>
                  <a:pt x="9061670" y="1429835"/>
                </a:cubicBezTo>
                <a:close/>
                <a:moveTo>
                  <a:pt x="8862132" y="1365451"/>
                </a:moveTo>
                <a:cubicBezTo>
                  <a:pt x="8860056" y="1365451"/>
                  <a:pt x="8857980" y="1365220"/>
                  <a:pt x="8855904" y="1364297"/>
                </a:cubicBezTo>
                <a:cubicBezTo>
                  <a:pt x="8822890" y="1352759"/>
                  <a:pt x="8789875" y="1340759"/>
                  <a:pt x="8756861" y="1328528"/>
                </a:cubicBezTo>
                <a:cubicBezTo>
                  <a:pt x="8746065" y="1324374"/>
                  <a:pt x="8740251" y="1311451"/>
                  <a:pt x="8743780" y="1299221"/>
                </a:cubicBezTo>
                <a:cubicBezTo>
                  <a:pt x="8747518" y="1287221"/>
                  <a:pt x="8759146" y="1280759"/>
                  <a:pt x="8770150" y="1284682"/>
                </a:cubicBezTo>
                <a:cubicBezTo>
                  <a:pt x="8802956" y="1296913"/>
                  <a:pt x="8835555" y="1308913"/>
                  <a:pt x="8868361" y="1320220"/>
                </a:cubicBezTo>
                <a:cubicBezTo>
                  <a:pt x="8879366" y="1324144"/>
                  <a:pt x="8885387" y="1337066"/>
                  <a:pt x="8881858" y="1349066"/>
                </a:cubicBezTo>
                <a:cubicBezTo>
                  <a:pt x="8879159" y="1358989"/>
                  <a:pt x="8871061" y="1365451"/>
                  <a:pt x="8862132" y="1365451"/>
                </a:cubicBezTo>
                <a:close/>
                <a:moveTo>
                  <a:pt x="405168" y="1350451"/>
                </a:moveTo>
                <a:cubicBezTo>
                  <a:pt x="397071" y="1350451"/>
                  <a:pt x="389180" y="1345143"/>
                  <a:pt x="386066" y="1336143"/>
                </a:cubicBezTo>
                <a:cubicBezTo>
                  <a:pt x="381706" y="1324374"/>
                  <a:pt x="386689" y="1310759"/>
                  <a:pt x="397278" y="1305913"/>
                </a:cubicBezTo>
                <a:cubicBezTo>
                  <a:pt x="427801" y="1291836"/>
                  <a:pt x="459984" y="1277067"/>
                  <a:pt x="493621" y="1261836"/>
                </a:cubicBezTo>
                <a:cubicBezTo>
                  <a:pt x="504210" y="1256990"/>
                  <a:pt x="516461" y="1262759"/>
                  <a:pt x="520613" y="1274529"/>
                </a:cubicBezTo>
                <a:cubicBezTo>
                  <a:pt x="524974" y="1286298"/>
                  <a:pt x="519783" y="1299682"/>
                  <a:pt x="509193" y="1304528"/>
                </a:cubicBezTo>
                <a:cubicBezTo>
                  <a:pt x="475557" y="1319759"/>
                  <a:pt x="443581" y="1334528"/>
                  <a:pt x="413058" y="1348605"/>
                </a:cubicBezTo>
                <a:cubicBezTo>
                  <a:pt x="410567" y="1349989"/>
                  <a:pt x="407868" y="1350451"/>
                  <a:pt x="405168" y="1350451"/>
                </a:cubicBezTo>
                <a:close/>
                <a:moveTo>
                  <a:pt x="8665502" y="1291836"/>
                </a:moveTo>
                <a:cubicBezTo>
                  <a:pt x="8663219" y="1291836"/>
                  <a:pt x="8660934" y="1291375"/>
                  <a:pt x="8658651" y="1290451"/>
                </a:cubicBezTo>
                <a:cubicBezTo>
                  <a:pt x="8626052" y="1277529"/>
                  <a:pt x="8593453" y="1264375"/>
                  <a:pt x="8560854" y="1250990"/>
                </a:cubicBezTo>
                <a:cubicBezTo>
                  <a:pt x="8550057" y="1246606"/>
                  <a:pt x="8544659" y="1233221"/>
                  <a:pt x="8548604" y="1221221"/>
                </a:cubicBezTo>
                <a:cubicBezTo>
                  <a:pt x="8552549" y="1209221"/>
                  <a:pt x="8564592" y="1203221"/>
                  <a:pt x="8575389" y="1207606"/>
                </a:cubicBezTo>
                <a:cubicBezTo>
                  <a:pt x="8607988" y="1220991"/>
                  <a:pt x="8640379" y="1234144"/>
                  <a:pt x="8672562" y="1246836"/>
                </a:cubicBezTo>
                <a:cubicBezTo>
                  <a:pt x="8683359" y="1250990"/>
                  <a:pt x="8688965" y="1264375"/>
                  <a:pt x="8685228" y="1276375"/>
                </a:cubicBezTo>
                <a:cubicBezTo>
                  <a:pt x="8682113" y="1286067"/>
                  <a:pt x="8674015" y="1291836"/>
                  <a:pt x="8665502" y="1291836"/>
                </a:cubicBezTo>
                <a:close/>
                <a:moveTo>
                  <a:pt x="597853" y="1262759"/>
                </a:moveTo>
                <a:cubicBezTo>
                  <a:pt x="589548" y="1262759"/>
                  <a:pt x="581866" y="1257221"/>
                  <a:pt x="578543" y="1248452"/>
                </a:cubicBezTo>
                <a:cubicBezTo>
                  <a:pt x="574183" y="1236683"/>
                  <a:pt x="579374" y="1223067"/>
                  <a:pt x="589963" y="1218452"/>
                </a:cubicBezTo>
                <a:cubicBezTo>
                  <a:pt x="621109" y="1204375"/>
                  <a:pt x="653292" y="1190068"/>
                  <a:pt x="686513" y="1175068"/>
                </a:cubicBezTo>
                <a:cubicBezTo>
                  <a:pt x="697103" y="1170452"/>
                  <a:pt x="709146" y="1175991"/>
                  <a:pt x="713506" y="1187760"/>
                </a:cubicBezTo>
                <a:cubicBezTo>
                  <a:pt x="717866" y="1199529"/>
                  <a:pt x="712675" y="1213144"/>
                  <a:pt x="701878" y="1217760"/>
                </a:cubicBezTo>
                <a:cubicBezTo>
                  <a:pt x="668864" y="1232529"/>
                  <a:pt x="636681" y="1246836"/>
                  <a:pt x="605536" y="1260913"/>
                </a:cubicBezTo>
                <a:cubicBezTo>
                  <a:pt x="603044" y="1262298"/>
                  <a:pt x="600345" y="1262759"/>
                  <a:pt x="597853" y="1262759"/>
                </a:cubicBezTo>
                <a:close/>
                <a:moveTo>
                  <a:pt x="8470949" y="1211760"/>
                </a:moveTo>
                <a:cubicBezTo>
                  <a:pt x="8468457" y="1211760"/>
                  <a:pt x="8465966" y="1211298"/>
                  <a:pt x="8463473" y="1210144"/>
                </a:cubicBezTo>
                <a:cubicBezTo>
                  <a:pt x="8431290" y="1196298"/>
                  <a:pt x="8399107" y="1182452"/>
                  <a:pt x="8366716" y="1168145"/>
                </a:cubicBezTo>
                <a:cubicBezTo>
                  <a:pt x="8356127" y="1163529"/>
                  <a:pt x="8350728" y="1150145"/>
                  <a:pt x="8355089" y="1138145"/>
                </a:cubicBezTo>
                <a:cubicBezTo>
                  <a:pt x="8359241" y="1126376"/>
                  <a:pt x="8371284" y="1120607"/>
                  <a:pt x="8382081" y="1125222"/>
                </a:cubicBezTo>
                <a:cubicBezTo>
                  <a:pt x="8414472" y="1139299"/>
                  <a:pt x="8446448" y="1153376"/>
                  <a:pt x="8478631" y="1166991"/>
                </a:cubicBezTo>
                <a:cubicBezTo>
                  <a:pt x="8489428" y="1171606"/>
                  <a:pt x="8494619" y="1184991"/>
                  <a:pt x="8490466" y="1196760"/>
                </a:cubicBezTo>
                <a:cubicBezTo>
                  <a:pt x="8487144" y="1206221"/>
                  <a:pt x="8479254" y="1211760"/>
                  <a:pt x="8470949" y="1211760"/>
                </a:cubicBezTo>
                <a:close/>
                <a:moveTo>
                  <a:pt x="790954" y="1176683"/>
                </a:moveTo>
                <a:cubicBezTo>
                  <a:pt x="782648" y="1176683"/>
                  <a:pt x="774966" y="1171145"/>
                  <a:pt x="771644" y="1162145"/>
                </a:cubicBezTo>
                <a:cubicBezTo>
                  <a:pt x="767491" y="1150376"/>
                  <a:pt x="772682" y="1136991"/>
                  <a:pt x="783271" y="1132145"/>
                </a:cubicBezTo>
                <a:cubicBezTo>
                  <a:pt x="814832" y="1118299"/>
                  <a:pt x="847015" y="1103991"/>
                  <a:pt x="880029" y="1089684"/>
                </a:cubicBezTo>
                <a:cubicBezTo>
                  <a:pt x="890826" y="1085069"/>
                  <a:pt x="902661" y="1090838"/>
                  <a:pt x="907022" y="1102607"/>
                </a:cubicBezTo>
                <a:cubicBezTo>
                  <a:pt x="911174" y="1114376"/>
                  <a:pt x="905983" y="1127760"/>
                  <a:pt x="895394" y="1132607"/>
                </a:cubicBezTo>
                <a:cubicBezTo>
                  <a:pt x="862380" y="1146914"/>
                  <a:pt x="830197" y="1161222"/>
                  <a:pt x="798844" y="1175068"/>
                </a:cubicBezTo>
                <a:cubicBezTo>
                  <a:pt x="796145" y="1175991"/>
                  <a:pt x="793445" y="1176683"/>
                  <a:pt x="790954" y="1176683"/>
                </a:cubicBezTo>
                <a:close/>
                <a:moveTo>
                  <a:pt x="8277849" y="1127068"/>
                </a:moveTo>
                <a:cubicBezTo>
                  <a:pt x="8275149" y="1127068"/>
                  <a:pt x="8272658" y="1126607"/>
                  <a:pt x="8270166" y="1125453"/>
                </a:cubicBezTo>
                <a:cubicBezTo>
                  <a:pt x="8238190" y="1111145"/>
                  <a:pt x="8206215" y="1096607"/>
                  <a:pt x="8174031" y="1082069"/>
                </a:cubicBezTo>
                <a:cubicBezTo>
                  <a:pt x="8163442" y="1077222"/>
                  <a:pt x="8158251" y="1063838"/>
                  <a:pt x="8162611" y="1052069"/>
                </a:cubicBezTo>
                <a:cubicBezTo>
                  <a:pt x="8166971" y="1040300"/>
                  <a:pt x="8179222" y="1034761"/>
                  <a:pt x="8189604" y="1039377"/>
                </a:cubicBezTo>
                <a:cubicBezTo>
                  <a:pt x="8221787" y="1053915"/>
                  <a:pt x="8253763" y="1068453"/>
                  <a:pt x="8285738" y="1082761"/>
                </a:cubicBezTo>
                <a:cubicBezTo>
                  <a:pt x="8296328" y="1087607"/>
                  <a:pt x="8301519" y="1100991"/>
                  <a:pt x="8297159" y="1112761"/>
                </a:cubicBezTo>
                <a:cubicBezTo>
                  <a:pt x="8293836" y="1121761"/>
                  <a:pt x="8286154" y="1127068"/>
                  <a:pt x="8277849" y="1127068"/>
                </a:cubicBezTo>
                <a:close/>
                <a:moveTo>
                  <a:pt x="984469" y="1091992"/>
                </a:moveTo>
                <a:cubicBezTo>
                  <a:pt x="976164" y="1091992"/>
                  <a:pt x="968274" y="1086453"/>
                  <a:pt x="965159" y="1077222"/>
                </a:cubicBezTo>
                <a:cubicBezTo>
                  <a:pt x="961007" y="1065453"/>
                  <a:pt x="966197" y="1052069"/>
                  <a:pt x="976994" y="1047453"/>
                </a:cubicBezTo>
                <a:cubicBezTo>
                  <a:pt x="1008763" y="1033607"/>
                  <a:pt x="1041154" y="1019761"/>
                  <a:pt x="1073960" y="1005685"/>
                </a:cubicBezTo>
                <a:cubicBezTo>
                  <a:pt x="1084757" y="1001069"/>
                  <a:pt x="1096592" y="1007069"/>
                  <a:pt x="1100745" y="1019069"/>
                </a:cubicBezTo>
                <a:cubicBezTo>
                  <a:pt x="1104898" y="1030838"/>
                  <a:pt x="1099499" y="1044223"/>
                  <a:pt x="1088910" y="1048838"/>
                </a:cubicBezTo>
                <a:cubicBezTo>
                  <a:pt x="1056103" y="1062915"/>
                  <a:pt x="1023712" y="1076761"/>
                  <a:pt x="991944" y="1090376"/>
                </a:cubicBezTo>
                <a:cubicBezTo>
                  <a:pt x="989453" y="1091530"/>
                  <a:pt x="986961" y="1091992"/>
                  <a:pt x="984469" y="1091992"/>
                </a:cubicBezTo>
                <a:close/>
                <a:moveTo>
                  <a:pt x="8085787" y="1039838"/>
                </a:moveTo>
                <a:cubicBezTo>
                  <a:pt x="8083087" y="1039838"/>
                  <a:pt x="8080388" y="1039377"/>
                  <a:pt x="8077896" y="1037992"/>
                </a:cubicBezTo>
                <a:lnTo>
                  <a:pt x="7981969" y="993915"/>
                </a:lnTo>
                <a:cubicBezTo>
                  <a:pt x="7971380" y="989069"/>
                  <a:pt x="7966397" y="975454"/>
                  <a:pt x="7970757" y="963685"/>
                </a:cubicBezTo>
                <a:cubicBezTo>
                  <a:pt x="7975117" y="951916"/>
                  <a:pt x="7987367" y="946377"/>
                  <a:pt x="7997957" y="951223"/>
                </a:cubicBezTo>
                <a:lnTo>
                  <a:pt x="8093884" y="995300"/>
                </a:lnTo>
                <a:cubicBezTo>
                  <a:pt x="8104474" y="1000146"/>
                  <a:pt x="8109457" y="1013531"/>
                  <a:pt x="8105097" y="1025530"/>
                </a:cubicBezTo>
                <a:cubicBezTo>
                  <a:pt x="8101774" y="1034530"/>
                  <a:pt x="8093884" y="1039838"/>
                  <a:pt x="8085787" y="1039838"/>
                </a:cubicBezTo>
                <a:close/>
                <a:moveTo>
                  <a:pt x="1178608" y="1009146"/>
                </a:moveTo>
                <a:cubicBezTo>
                  <a:pt x="1170303" y="1009146"/>
                  <a:pt x="1162412" y="1003377"/>
                  <a:pt x="1159298" y="994377"/>
                </a:cubicBezTo>
                <a:cubicBezTo>
                  <a:pt x="1155145" y="982377"/>
                  <a:pt x="1160544" y="969223"/>
                  <a:pt x="1171341" y="964608"/>
                </a:cubicBezTo>
                <a:cubicBezTo>
                  <a:pt x="1203316" y="950993"/>
                  <a:pt x="1235707" y="937377"/>
                  <a:pt x="1268721" y="923762"/>
                </a:cubicBezTo>
                <a:cubicBezTo>
                  <a:pt x="1279518" y="919147"/>
                  <a:pt x="1291354" y="925377"/>
                  <a:pt x="1295506" y="937147"/>
                </a:cubicBezTo>
                <a:cubicBezTo>
                  <a:pt x="1299451" y="949146"/>
                  <a:pt x="1294053" y="962300"/>
                  <a:pt x="1283463" y="966916"/>
                </a:cubicBezTo>
                <a:cubicBezTo>
                  <a:pt x="1250657" y="980531"/>
                  <a:pt x="1218266" y="994377"/>
                  <a:pt x="1186290" y="1007761"/>
                </a:cubicBezTo>
                <a:cubicBezTo>
                  <a:pt x="1183384" y="1008684"/>
                  <a:pt x="1180892" y="1009146"/>
                  <a:pt x="1178608" y="1009146"/>
                </a:cubicBezTo>
                <a:close/>
                <a:moveTo>
                  <a:pt x="7893932" y="951685"/>
                </a:moveTo>
                <a:cubicBezTo>
                  <a:pt x="7891232" y="951685"/>
                  <a:pt x="7888534" y="951223"/>
                  <a:pt x="7886041" y="949839"/>
                </a:cubicBezTo>
                <a:cubicBezTo>
                  <a:pt x="7854273" y="935300"/>
                  <a:pt x="7822298" y="920531"/>
                  <a:pt x="7790114" y="905993"/>
                </a:cubicBezTo>
                <a:cubicBezTo>
                  <a:pt x="7779525" y="901147"/>
                  <a:pt x="7774542" y="887762"/>
                  <a:pt x="7778902" y="875993"/>
                </a:cubicBezTo>
                <a:cubicBezTo>
                  <a:pt x="7783263" y="864224"/>
                  <a:pt x="7795305" y="858455"/>
                  <a:pt x="7805895" y="863301"/>
                </a:cubicBezTo>
                <a:cubicBezTo>
                  <a:pt x="7838078" y="878070"/>
                  <a:pt x="7870054" y="892608"/>
                  <a:pt x="7901822" y="907147"/>
                </a:cubicBezTo>
                <a:cubicBezTo>
                  <a:pt x="7912411" y="911993"/>
                  <a:pt x="7917395" y="925608"/>
                  <a:pt x="7913034" y="937377"/>
                </a:cubicBezTo>
                <a:cubicBezTo>
                  <a:pt x="7909920" y="946377"/>
                  <a:pt x="7902030" y="951685"/>
                  <a:pt x="7893932" y="951685"/>
                </a:cubicBezTo>
                <a:close/>
                <a:moveTo>
                  <a:pt x="1373162" y="927685"/>
                </a:moveTo>
                <a:cubicBezTo>
                  <a:pt x="1364649" y="927685"/>
                  <a:pt x="1356758" y="921916"/>
                  <a:pt x="1353644" y="912685"/>
                </a:cubicBezTo>
                <a:cubicBezTo>
                  <a:pt x="1349699" y="900685"/>
                  <a:pt x="1355097" y="887532"/>
                  <a:pt x="1365894" y="882916"/>
                </a:cubicBezTo>
                <a:cubicBezTo>
                  <a:pt x="1398078" y="869532"/>
                  <a:pt x="1430677" y="856147"/>
                  <a:pt x="1463483" y="842763"/>
                </a:cubicBezTo>
                <a:cubicBezTo>
                  <a:pt x="1474280" y="838378"/>
                  <a:pt x="1486115" y="844609"/>
                  <a:pt x="1490060" y="856378"/>
                </a:cubicBezTo>
                <a:cubicBezTo>
                  <a:pt x="1494005" y="868378"/>
                  <a:pt x="1488399" y="881532"/>
                  <a:pt x="1477810" y="885916"/>
                </a:cubicBezTo>
                <a:cubicBezTo>
                  <a:pt x="1445003" y="899301"/>
                  <a:pt x="1412612" y="912685"/>
                  <a:pt x="1380429" y="925839"/>
                </a:cubicBezTo>
                <a:cubicBezTo>
                  <a:pt x="1377937" y="927224"/>
                  <a:pt x="1375446" y="927685"/>
                  <a:pt x="1373162" y="927685"/>
                </a:cubicBezTo>
                <a:close/>
                <a:moveTo>
                  <a:pt x="7701870" y="864224"/>
                </a:moveTo>
                <a:cubicBezTo>
                  <a:pt x="7699170" y="864224"/>
                  <a:pt x="7696679" y="863763"/>
                  <a:pt x="7693979" y="862609"/>
                </a:cubicBezTo>
                <a:cubicBezTo>
                  <a:pt x="7662211" y="848301"/>
                  <a:pt x="7630236" y="833993"/>
                  <a:pt x="7597845" y="819455"/>
                </a:cubicBezTo>
                <a:cubicBezTo>
                  <a:pt x="7587255" y="814609"/>
                  <a:pt x="7582064" y="801225"/>
                  <a:pt x="7586217" y="789455"/>
                </a:cubicBezTo>
                <a:cubicBezTo>
                  <a:pt x="7590578" y="777686"/>
                  <a:pt x="7602620" y="771917"/>
                  <a:pt x="7613210" y="776532"/>
                </a:cubicBezTo>
                <a:cubicBezTo>
                  <a:pt x="7645601" y="791071"/>
                  <a:pt x="7677784" y="805378"/>
                  <a:pt x="7709552" y="819686"/>
                </a:cubicBezTo>
                <a:cubicBezTo>
                  <a:pt x="7720141" y="824532"/>
                  <a:pt x="7725332" y="837917"/>
                  <a:pt x="7720972" y="849686"/>
                </a:cubicBezTo>
                <a:cubicBezTo>
                  <a:pt x="7717858" y="858916"/>
                  <a:pt x="7710175" y="864224"/>
                  <a:pt x="7701870" y="864224"/>
                </a:cubicBezTo>
                <a:close/>
                <a:moveTo>
                  <a:pt x="1568338" y="848070"/>
                </a:moveTo>
                <a:cubicBezTo>
                  <a:pt x="1559825" y="848070"/>
                  <a:pt x="1551935" y="842301"/>
                  <a:pt x="1548821" y="832840"/>
                </a:cubicBezTo>
                <a:cubicBezTo>
                  <a:pt x="1544876" y="820840"/>
                  <a:pt x="1550482" y="807686"/>
                  <a:pt x="1561279" y="803301"/>
                </a:cubicBezTo>
                <a:cubicBezTo>
                  <a:pt x="1593670" y="790148"/>
                  <a:pt x="1626268" y="777225"/>
                  <a:pt x="1659075" y="764071"/>
                </a:cubicBezTo>
                <a:cubicBezTo>
                  <a:pt x="1669872" y="759686"/>
                  <a:pt x="1681707" y="765917"/>
                  <a:pt x="1685652" y="777917"/>
                </a:cubicBezTo>
                <a:cubicBezTo>
                  <a:pt x="1689597" y="789917"/>
                  <a:pt x="1683783" y="803071"/>
                  <a:pt x="1672986" y="807455"/>
                </a:cubicBezTo>
                <a:cubicBezTo>
                  <a:pt x="1640180" y="820609"/>
                  <a:pt x="1607581" y="833532"/>
                  <a:pt x="1575398" y="846686"/>
                </a:cubicBezTo>
                <a:cubicBezTo>
                  <a:pt x="1572906" y="847609"/>
                  <a:pt x="1570622" y="848070"/>
                  <a:pt x="1568338" y="848070"/>
                </a:cubicBezTo>
                <a:close/>
                <a:moveTo>
                  <a:pt x="7509184" y="778609"/>
                </a:moveTo>
                <a:cubicBezTo>
                  <a:pt x="7506693" y="778609"/>
                  <a:pt x="7503994" y="778148"/>
                  <a:pt x="7501502" y="776994"/>
                </a:cubicBezTo>
                <a:cubicBezTo>
                  <a:pt x="7469526" y="763148"/>
                  <a:pt x="7437551" y="749071"/>
                  <a:pt x="7404952" y="735225"/>
                </a:cubicBezTo>
                <a:cubicBezTo>
                  <a:pt x="7394155" y="730610"/>
                  <a:pt x="7388964" y="717225"/>
                  <a:pt x="7393117" y="705456"/>
                </a:cubicBezTo>
                <a:cubicBezTo>
                  <a:pt x="7397270" y="693456"/>
                  <a:pt x="7409312" y="687687"/>
                  <a:pt x="7419902" y="692302"/>
                </a:cubicBezTo>
                <a:cubicBezTo>
                  <a:pt x="7452501" y="706148"/>
                  <a:pt x="7484684" y="720225"/>
                  <a:pt x="7516660" y="734302"/>
                </a:cubicBezTo>
                <a:cubicBezTo>
                  <a:pt x="7527249" y="738917"/>
                  <a:pt x="7532647" y="752302"/>
                  <a:pt x="7528287" y="764302"/>
                </a:cubicBezTo>
                <a:cubicBezTo>
                  <a:pt x="7525380" y="773071"/>
                  <a:pt x="7517490" y="778609"/>
                  <a:pt x="7509184" y="778609"/>
                </a:cubicBezTo>
                <a:close/>
                <a:moveTo>
                  <a:pt x="1763930" y="770071"/>
                </a:moveTo>
                <a:cubicBezTo>
                  <a:pt x="1755417" y="770071"/>
                  <a:pt x="1747320" y="764071"/>
                  <a:pt x="1744413" y="754610"/>
                </a:cubicBezTo>
                <a:cubicBezTo>
                  <a:pt x="1740675" y="742610"/>
                  <a:pt x="1746281" y="729456"/>
                  <a:pt x="1757078" y="725071"/>
                </a:cubicBezTo>
                <a:cubicBezTo>
                  <a:pt x="1789677" y="712379"/>
                  <a:pt x="1822276" y="699456"/>
                  <a:pt x="1855290" y="686764"/>
                </a:cubicBezTo>
                <a:cubicBezTo>
                  <a:pt x="1866087" y="682610"/>
                  <a:pt x="1877922" y="688841"/>
                  <a:pt x="1881659" y="701071"/>
                </a:cubicBezTo>
                <a:cubicBezTo>
                  <a:pt x="1885397" y="713071"/>
                  <a:pt x="1879790" y="726225"/>
                  <a:pt x="1868786" y="730379"/>
                </a:cubicBezTo>
                <a:cubicBezTo>
                  <a:pt x="1835980" y="743071"/>
                  <a:pt x="1803173" y="755763"/>
                  <a:pt x="1770782" y="768686"/>
                </a:cubicBezTo>
                <a:cubicBezTo>
                  <a:pt x="1768498" y="769609"/>
                  <a:pt x="1766214" y="770071"/>
                  <a:pt x="1763930" y="770071"/>
                </a:cubicBezTo>
                <a:close/>
                <a:moveTo>
                  <a:pt x="7315462" y="695764"/>
                </a:moveTo>
                <a:cubicBezTo>
                  <a:pt x="7312970" y="695764"/>
                  <a:pt x="7310478" y="695302"/>
                  <a:pt x="7308194" y="694379"/>
                </a:cubicBezTo>
                <a:cubicBezTo>
                  <a:pt x="7276218" y="680995"/>
                  <a:pt x="7243827" y="667610"/>
                  <a:pt x="7211021" y="654456"/>
                </a:cubicBezTo>
                <a:cubicBezTo>
                  <a:pt x="7200224" y="650072"/>
                  <a:pt x="7194618" y="636918"/>
                  <a:pt x="7198563" y="624918"/>
                </a:cubicBezTo>
                <a:cubicBezTo>
                  <a:pt x="7202508" y="612918"/>
                  <a:pt x="7214551" y="606918"/>
                  <a:pt x="7225140" y="611072"/>
                </a:cubicBezTo>
                <a:cubicBezTo>
                  <a:pt x="7257946" y="624457"/>
                  <a:pt x="7290337" y="637841"/>
                  <a:pt x="7322521" y="651226"/>
                </a:cubicBezTo>
                <a:cubicBezTo>
                  <a:pt x="7333318" y="655610"/>
                  <a:pt x="7338716" y="668995"/>
                  <a:pt x="7334564" y="680995"/>
                </a:cubicBezTo>
                <a:cubicBezTo>
                  <a:pt x="7331864" y="689995"/>
                  <a:pt x="7323975" y="695764"/>
                  <a:pt x="7315462" y="695764"/>
                </a:cubicBezTo>
                <a:close/>
                <a:moveTo>
                  <a:pt x="1960353" y="694148"/>
                </a:moveTo>
                <a:cubicBezTo>
                  <a:pt x="1951632" y="694148"/>
                  <a:pt x="1943742" y="688148"/>
                  <a:pt x="1940627" y="678687"/>
                </a:cubicBezTo>
                <a:cubicBezTo>
                  <a:pt x="1936890" y="666687"/>
                  <a:pt x="1942704" y="653533"/>
                  <a:pt x="1953501" y="649380"/>
                </a:cubicBezTo>
                <a:cubicBezTo>
                  <a:pt x="1986100" y="636918"/>
                  <a:pt x="2019113" y="624457"/>
                  <a:pt x="2051920" y="611995"/>
                </a:cubicBezTo>
                <a:cubicBezTo>
                  <a:pt x="2062717" y="607841"/>
                  <a:pt x="2074552" y="614303"/>
                  <a:pt x="2078289" y="626534"/>
                </a:cubicBezTo>
                <a:cubicBezTo>
                  <a:pt x="2082027" y="638533"/>
                  <a:pt x="2076213" y="651687"/>
                  <a:pt x="2065208" y="655841"/>
                </a:cubicBezTo>
                <a:cubicBezTo>
                  <a:pt x="2032402" y="668302"/>
                  <a:pt x="1999596" y="680533"/>
                  <a:pt x="1966997" y="692995"/>
                </a:cubicBezTo>
                <a:cubicBezTo>
                  <a:pt x="1964713" y="693687"/>
                  <a:pt x="1962429" y="694148"/>
                  <a:pt x="1960353" y="694148"/>
                </a:cubicBezTo>
                <a:close/>
                <a:moveTo>
                  <a:pt x="2157191" y="620303"/>
                </a:moveTo>
                <a:cubicBezTo>
                  <a:pt x="2148470" y="620303"/>
                  <a:pt x="2140372" y="614303"/>
                  <a:pt x="2137465" y="604611"/>
                </a:cubicBezTo>
                <a:cubicBezTo>
                  <a:pt x="2133935" y="592611"/>
                  <a:pt x="2139749" y="579457"/>
                  <a:pt x="2150546" y="575534"/>
                </a:cubicBezTo>
                <a:cubicBezTo>
                  <a:pt x="2183353" y="563534"/>
                  <a:pt x="2216159" y="551534"/>
                  <a:pt x="2248965" y="539534"/>
                </a:cubicBezTo>
                <a:cubicBezTo>
                  <a:pt x="2259970" y="535611"/>
                  <a:pt x="2271597" y="542303"/>
                  <a:pt x="2275127" y="554303"/>
                </a:cubicBezTo>
                <a:cubicBezTo>
                  <a:pt x="2278657" y="566534"/>
                  <a:pt x="2272636" y="579457"/>
                  <a:pt x="2261839" y="583380"/>
                </a:cubicBezTo>
                <a:cubicBezTo>
                  <a:pt x="2229032" y="595380"/>
                  <a:pt x="2196226" y="607380"/>
                  <a:pt x="2163627" y="619380"/>
                </a:cubicBezTo>
                <a:cubicBezTo>
                  <a:pt x="2161551" y="619841"/>
                  <a:pt x="2159267" y="620303"/>
                  <a:pt x="2157191" y="620303"/>
                </a:cubicBezTo>
                <a:close/>
                <a:moveTo>
                  <a:pt x="7120492" y="616611"/>
                </a:moveTo>
                <a:cubicBezTo>
                  <a:pt x="7118208" y="616611"/>
                  <a:pt x="7115924" y="616149"/>
                  <a:pt x="7113640" y="615226"/>
                </a:cubicBezTo>
                <a:cubicBezTo>
                  <a:pt x="7081457" y="602534"/>
                  <a:pt x="7048859" y="589842"/>
                  <a:pt x="7015845" y="577149"/>
                </a:cubicBezTo>
                <a:cubicBezTo>
                  <a:pt x="7005047" y="572996"/>
                  <a:pt x="6999234" y="559842"/>
                  <a:pt x="7002971" y="547842"/>
                </a:cubicBezTo>
                <a:cubicBezTo>
                  <a:pt x="7006709" y="535842"/>
                  <a:pt x="7018336" y="529381"/>
                  <a:pt x="7029341" y="533534"/>
                </a:cubicBezTo>
                <a:cubicBezTo>
                  <a:pt x="7062355" y="546227"/>
                  <a:pt x="7095161" y="558919"/>
                  <a:pt x="7127552" y="571611"/>
                </a:cubicBezTo>
                <a:cubicBezTo>
                  <a:pt x="7138349" y="575765"/>
                  <a:pt x="7143955" y="589149"/>
                  <a:pt x="7140218" y="601149"/>
                </a:cubicBezTo>
                <a:cubicBezTo>
                  <a:pt x="7137103" y="610611"/>
                  <a:pt x="7129213" y="616611"/>
                  <a:pt x="7120492" y="616611"/>
                </a:cubicBezTo>
                <a:close/>
                <a:moveTo>
                  <a:pt x="2354236" y="548765"/>
                </a:moveTo>
                <a:cubicBezTo>
                  <a:pt x="2345515" y="548765"/>
                  <a:pt x="2337210" y="542534"/>
                  <a:pt x="2334511" y="532611"/>
                </a:cubicBezTo>
                <a:cubicBezTo>
                  <a:pt x="2330981" y="520381"/>
                  <a:pt x="2337002" y="507458"/>
                  <a:pt x="2348007" y="503535"/>
                </a:cubicBezTo>
                <a:cubicBezTo>
                  <a:pt x="2381021" y="491765"/>
                  <a:pt x="2414035" y="480227"/>
                  <a:pt x="2447256" y="468458"/>
                </a:cubicBezTo>
                <a:cubicBezTo>
                  <a:pt x="2458261" y="464766"/>
                  <a:pt x="2469889" y="471458"/>
                  <a:pt x="2473211" y="483458"/>
                </a:cubicBezTo>
                <a:cubicBezTo>
                  <a:pt x="2476533" y="495458"/>
                  <a:pt x="2470512" y="508611"/>
                  <a:pt x="2459714" y="512304"/>
                </a:cubicBezTo>
                <a:cubicBezTo>
                  <a:pt x="2426701" y="523842"/>
                  <a:pt x="2393687" y="535380"/>
                  <a:pt x="2360673" y="547150"/>
                </a:cubicBezTo>
                <a:cubicBezTo>
                  <a:pt x="2358596" y="548303"/>
                  <a:pt x="2356312" y="548765"/>
                  <a:pt x="2354236" y="548765"/>
                </a:cubicBezTo>
                <a:close/>
                <a:moveTo>
                  <a:pt x="6924278" y="541611"/>
                </a:moveTo>
                <a:cubicBezTo>
                  <a:pt x="6922201" y="541611"/>
                  <a:pt x="6919917" y="541150"/>
                  <a:pt x="6917633" y="540457"/>
                </a:cubicBezTo>
                <a:cubicBezTo>
                  <a:pt x="6885242" y="528457"/>
                  <a:pt x="6852436" y="516457"/>
                  <a:pt x="6819215" y="504688"/>
                </a:cubicBezTo>
                <a:cubicBezTo>
                  <a:pt x="6808210" y="500765"/>
                  <a:pt x="6802188" y="487842"/>
                  <a:pt x="6805718" y="475612"/>
                </a:cubicBezTo>
                <a:cubicBezTo>
                  <a:pt x="6809248" y="463381"/>
                  <a:pt x="6820875" y="456689"/>
                  <a:pt x="6831880" y="460612"/>
                </a:cubicBezTo>
                <a:cubicBezTo>
                  <a:pt x="6865102" y="472381"/>
                  <a:pt x="6898115" y="484381"/>
                  <a:pt x="6930714" y="496381"/>
                </a:cubicBezTo>
                <a:cubicBezTo>
                  <a:pt x="6941511" y="500304"/>
                  <a:pt x="6947533" y="513458"/>
                  <a:pt x="6943795" y="525457"/>
                </a:cubicBezTo>
                <a:cubicBezTo>
                  <a:pt x="6941096" y="535380"/>
                  <a:pt x="6932998" y="541611"/>
                  <a:pt x="6924278" y="541611"/>
                </a:cubicBezTo>
                <a:close/>
                <a:moveTo>
                  <a:pt x="2552942" y="479304"/>
                </a:moveTo>
                <a:cubicBezTo>
                  <a:pt x="2544014" y="479304"/>
                  <a:pt x="2535916" y="472842"/>
                  <a:pt x="2533010" y="462919"/>
                </a:cubicBezTo>
                <a:cubicBezTo>
                  <a:pt x="2529687" y="450689"/>
                  <a:pt x="2535709" y="437766"/>
                  <a:pt x="2546713" y="434074"/>
                </a:cubicBezTo>
                <a:cubicBezTo>
                  <a:pt x="2579935" y="422766"/>
                  <a:pt x="2613157" y="411458"/>
                  <a:pt x="2646171" y="400382"/>
                </a:cubicBezTo>
                <a:cubicBezTo>
                  <a:pt x="2657175" y="396689"/>
                  <a:pt x="2668803" y="403612"/>
                  <a:pt x="2672125" y="415843"/>
                </a:cubicBezTo>
                <a:cubicBezTo>
                  <a:pt x="2675447" y="428074"/>
                  <a:pt x="2669218" y="440997"/>
                  <a:pt x="2658213" y="444689"/>
                </a:cubicBezTo>
                <a:cubicBezTo>
                  <a:pt x="2625199" y="455766"/>
                  <a:pt x="2591978" y="466843"/>
                  <a:pt x="2558964" y="478150"/>
                </a:cubicBezTo>
                <a:cubicBezTo>
                  <a:pt x="2556888" y="479073"/>
                  <a:pt x="2554811" y="479304"/>
                  <a:pt x="2552942" y="479304"/>
                </a:cubicBezTo>
                <a:close/>
                <a:moveTo>
                  <a:pt x="6726609" y="471227"/>
                </a:moveTo>
                <a:cubicBezTo>
                  <a:pt x="6724532" y="471227"/>
                  <a:pt x="6722457" y="470996"/>
                  <a:pt x="6720588" y="470304"/>
                </a:cubicBezTo>
                <a:cubicBezTo>
                  <a:pt x="6687781" y="459227"/>
                  <a:pt x="6654768" y="448150"/>
                  <a:pt x="6621339" y="437074"/>
                </a:cubicBezTo>
                <a:cubicBezTo>
                  <a:pt x="6610333" y="433381"/>
                  <a:pt x="6604105" y="420689"/>
                  <a:pt x="6607219" y="408458"/>
                </a:cubicBezTo>
                <a:cubicBezTo>
                  <a:pt x="6610541" y="396228"/>
                  <a:pt x="6621961" y="389305"/>
                  <a:pt x="6632966" y="392766"/>
                </a:cubicBezTo>
                <a:cubicBezTo>
                  <a:pt x="6666603" y="403843"/>
                  <a:pt x="6699617" y="414920"/>
                  <a:pt x="6732631" y="425997"/>
                </a:cubicBezTo>
                <a:cubicBezTo>
                  <a:pt x="6743635" y="429689"/>
                  <a:pt x="6749657" y="442612"/>
                  <a:pt x="6746335" y="454843"/>
                </a:cubicBezTo>
                <a:cubicBezTo>
                  <a:pt x="6743843" y="464766"/>
                  <a:pt x="6735538" y="471227"/>
                  <a:pt x="6726609" y="471227"/>
                </a:cubicBezTo>
                <a:close/>
                <a:moveTo>
                  <a:pt x="2751857" y="412843"/>
                </a:moveTo>
                <a:cubicBezTo>
                  <a:pt x="2742928" y="412843"/>
                  <a:pt x="2734623" y="406381"/>
                  <a:pt x="2731924" y="396228"/>
                </a:cubicBezTo>
                <a:cubicBezTo>
                  <a:pt x="2728602" y="383997"/>
                  <a:pt x="2735038" y="371305"/>
                  <a:pt x="2746043" y="367613"/>
                </a:cubicBezTo>
                <a:cubicBezTo>
                  <a:pt x="2779472" y="356766"/>
                  <a:pt x="2812694" y="345920"/>
                  <a:pt x="2845915" y="335536"/>
                </a:cubicBezTo>
                <a:cubicBezTo>
                  <a:pt x="2856920" y="332074"/>
                  <a:pt x="2868340" y="339228"/>
                  <a:pt x="2871662" y="351459"/>
                </a:cubicBezTo>
                <a:cubicBezTo>
                  <a:pt x="2874776" y="363689"/>
                  <a:pt x="2868340" y="376382"/>
                  <a:pt x="2857335" y="380074"/>
                </a:cubicBezTo>
                <a:cubicBezTo>
                  <a:pt x="2824113" y="390689"/>
                  <a:pt x="2790892" y="401305"/>
                  <a:pt x="2757670" y="412151"/>
                </a:cubicBezTo>
                <a:cubicBezTo>
                  <a:pt x="2755802" y="412612"/>
                  <a:pt x="2753933" y="412843"/>
                  <a:pt x="2751857" y="412843"/>
                </a:cubicBezTo>
                <a:close/>
                <a:moveTo>
                  <a:pt x="6527695" y="405920"/>
                </a:moveTo>
                <a:cubicBezTo>
                  <a:pt x="6525826" y="405920"/>
                  <a:pt x="6523958" y="405689"/>
                  <a:pt x="6522089" y="404997"/>
                </a:cubicBezTo>
                <a:cubicBezTo>
                  <a:pt x="6489075" y="394612"/>
                  <a:pt x="6455854" y="384459"/>
                  <a:pt x="6422216" y="374305"/>
                </a:cubicBezTo>
                <a:cubicBezTo>
                  <a:pt x="6411212" y="371074"/>
                  <a:pt x="6404568" y="358382"/>
                  <a:pt x="6407474" y="345920"/>
                </a:cubicBezTo>
                <a:cubicBezTo>
                  <a:pt x="6410382" y="333690"/>
                  <a:pt x="6421801" y="326305"/>
                  <a:pt x="6433014" y="329536"/>
                </a:cubicBezTo>
                <a:cubicBezTo>
                  <a:pt x="6466858" y="339690"/>
                  <a:pt x="6500287" y="349843"/>
                  <a:pt x="6533301" y="360228"/>
                </a:cubicBezTo>
                <a:cubicBezTo>
                  <a:pt x="6544306" y="363689"/>
                  <a:pt x="6550742" y="376382"/>
                  <a:pt x="6547628" y="388612"/>
                </a:cubicBezTo>
                <a:cubicBezTo>
                  <a:pt x="6544929" y="399458"/>
                  <a:pt x="6536623" y="405920"/>
                  <a:pt x="6527695" y="405920"/>
                </a:cubicBezTo>
                <a:close/>
                <a:moveTo>
                  <a:pt x="2951809" y="349382"/>
                </a:moveTo>
                <a:cubicBezTo>
                  <a:pt x="2942673" y="349382"/>
                  <a:pt x="2934368" y="342690"/>
                  <a:pt x="2931876" y="332536"/>
                </a:cubicBezTo>
                <a:cubicBezTo>
                  <a:pt x="2928762" y="320305"/>
                  <a:pt x="2935198" y="307613"/>
                  <a:pt x="2946410" y="304151"/>
                </a:cubicBezTo>
                <a:cubicBezTo>
                  <a:pt x="2980047" y="293767"/>
                  <a:pt x="3013477" y="283613"/>
                  <a:pt x="3046906" y="273690"/>
                </a:cubicBezTo>
                <a:cubicBezTo>
                  <a:pt x="3058118" y="270459"/>
                  <a:pt x="3069330" y="277613"/>
                  <a:pt x="3072445" y="290075"/>
                </a:cubicBezTo>
                <a:cubicBezTo>
                  <a:pt x="3075559" y="302536"/>
                  <a:pt x="3068915" y="314998"/>
                  <a:pt x="3057703" y="318459"/>
                </a:cubicBezTo>
                <a:cubicBezTo>
                  <a:pt x="3024481" y="328382"/>
                  <a:pt x="2991052" y="338536"/>
                  <a:pt x="2957623" y="348920"/>
                </a:cubicBezTo>
                <a:cubicBezTo>
                  <a:pt x="2955546" y="349151"/>
                  <a:pt x="2953678" y="349382"/>
                  <a:pt x="2951809" y="349382"/>
                </a:cubicBezTo>
                <a:close/>
                <a:moveTo>
                  <a:pt x="6327328" y="345920"/>
                </a:moveTo>
                <a:cubicBezTo>
                  <a:pt x="6325666" y="345920"/>
                  <a:pt x="6323798" y="345690"/>
                  <a:pt x="6322137" y="345228"/>
                </a:cubicBezTo>
                <a:cubicBezTo>
                  <a:pt x="6288915" y="335767"/>
                  <a:pt x="6255486" y="326536"/>
                  <a:pt x="6221642" y="317305"/>
                </a:cubicBezTo>
                <a:cubicBezTo>
                  <a:pt x="6210429" y="314305"/>
                  <a:pt x="6203577" y="301844"/>
                  <a:pt x="6206484" y="289382"/>
                </a:cubicBezTo>
                <a:cubicBezTo>
                  <a:pt x="6209183" y="276921"/>
                  <a:pt x="6220395" y="269306"/>
                  <a:pt x="6231608" y="272536"/>
                </a:cubicBezTo>
                <a:cubicBezTo>
                  <a:pt x="6265660" y="281767"/>
                  <a:pt x="6299297" y="291229"/>
                  <a:pt x="6332519" y="300690"/>
                </a:cubicBezTo>
                <a:cubicBezTo>
                  <a:pt x="6343730" y="303921"/>
                  <a:pt x="6350375" y="316382"/>
                  <a:pt x="6347468" y="328844"/>
                </a:cubicBezTo>
                <a:cubicBezTo>
                  <a:pt x="6344976" y="338997"/>
                  <a:pt x="6336464" y="345920"/>
                  <a:pt x="6327328" y="345920"/>
                </a:cubicBezTo>
                <a:close/>
                <a:moveTo>
                  <a:pt x="6125507" y="291229"/>
                </a:moveTo>
                <a:cubicBezTo>
                  <a:pt x="6123845" y="291229"/>
                  <a:pt x="6122392" y="290998"/>
                  <a:pt x="6120731" y="290536"/>
                </a:cubicBezTo>
                <a:cubicBezTo>
                  <a:pt x="6087509" y="281998"/>
                  <a:pt x="6053665" y="273459"/>
                  <a:pt x="6019821" y="265152"/>
                </a:cubicBezTo>
                <a:cubicBezTo>
                  <a:pt x="6008608" y="262383"/>
                  <a:pt x="6001549" y="250152"/>
                  <a:pt x="6004040" y="237690"/>
                </a:cubicBezTo>
                <a:cubicBezTo>
                  <a:pt x="6006532" y="225229"/>
                  <a:pt x="6017536" y="217383"/>
                  <a:pt x="6028749" y="220152"/>
                </a:cubicBezTo>
                <a:cubicBezTo>
                  <a:pt x="6063008" y="228460"/>
                  <a:pt x="6096645" y="236998"/>
                  <a:pt x="6130282" y="245537"/>
                </a:cubicBezTo>
                <a:cubicBezTo>
                  <a:pt x="6141494" y="248537"/>
                  <a:pt x="6148346" y="260767"/>
                  <a:pt x="6145854" y="273229"/>
                </a:cubicBezTo>
                <a:cubicBezTo>
                  <a:pt x="6143571" y="284075"/>
                  <a:pt x="6135058" y="291229"/>
                  <a:pt x="6125507" y="291229"/>
                </a:cubicBezTo>
                <a:close/>
                <a:moveTo>
                  <a:pt x="3152592" y="289613"/>
                </a:moveTo>
                <a:cubicBezTo>
                  <a:pt x="3143456" y="289613"/>
                  <a:pt x="3134943" y="282690"/>
                  <a:pt x="3132451" y="272306"/>
                </a:cubicBezTo>
                <a:cubicBezTo>
                  <a:pt x="3129544" y="260075"/>
                  <a:pt x="3136188" y="247383"/>
                  <a:pt x="3147401" y="244152"/>
                </a:cubicBezTo>
                <a:cubicBezTo>
                  <a:pt x="3181245" y="234460"/>
                  <a:pt x="3214882" y="224998"/>
                  <a:pt x="3248311" y="215537"/>
                </a:cubicBezTo>
                <a:cubicBezTo>
                  <a:pt x="3259316" y="212537"/>
                  <a:pt x="3270736" y="219921"/>
                  <a:pt x="3273435" y="232383"/>
                </a:cubicBezTo>
                <a:cubicBezTo>
                  <a:pt x="3276134" y="244844"/>
                  <a:pt x="3269490" y="257306"/>
                  <a:pt x="3258278" y="260306"/>
                </a:cubicBezTo>
                <a:cubicBezTo>
                  <a:pt x="3224849" y="269536"/>
                  <a:pt x="3191419" y="278998"/>
                  <a:pt x="3157783" y="288690"/>
                </a:cubicBezTo>
                <a:cubicBezTo>
                  <a:pt x="3155914" y="289382"/>
                  <a:pt x="3154253" y="289613"/>
                  <a:pt x="3152592" y="289613"/>
                </a:cubicBezTo>
                <a:close/>
                <a:moveTo>
                  <a:pt x="5922855" y="241844"/>
                </a:moveTo>
                <a:cubicBezTo>
                  <a:pt x="5921401" y="241844"/>
                  <a:pt x="5920156" y="241614"/>
                  <a:pt x="5918702" y="241383"/>
                </a:cubicBezTo>
                <a:cubicBezTo>
                  <a:pt x="5885273" y="233767"/>
                  <a:pt x="5851429" y="226152"/>
                  <a:pt x="5817169" y="218768"/>
                </a:cubicBezTo>
                <a:cubicBezTo>
                  <a:pt x="5805956" y="216229"/>
                  <a:pt x="5798482" y="204229"/>
                  <a:pt x="5800766" y="191768"/>
                </a:cubicBezTo>
                <a:cubicBezTo>
                  <a:pt x="5803050" y="179306"/>
                  <a:pt x="5813847" y="171229"/>
                  <a:pt x="5825059" y="173537"/>
                </a:cubicBezTo>
                <a:cubicBezTo>
                  <a:pt x="5859319" y="180922"/>
                  <a:pt x="5893371" y="188537"/>
                  <a:pt x="5927008" y="196152"/>
                </a:cubicBezTo>
                <a:cubicBezTo>
                  <a:pt x="5938220" y="198691"/>
                  <a:pt x="5945487" y="210921"/>
                  <a:pt x="5943203" y="223383"/>
                </a:cubicBezTo>
                <a:cubicBezTo>
                  <a:pt x="5941127" y="234460"/>
                  <a:pt x="5932614" y="241844"/>
                  <a:pt x="5922855" y="241844"/>
                </a:cubicBezTo>
                <a:close/>
                <a:moveTo>
                  <a:pt x="3354205" y="233537"/>
                </a:moveTo>
                <a:cubicBezTo>
                  <a:pt x="3344861" y="233537"/>
                  <a:pt x="3336348" y="226383"/>
                  <a:pt x="3334065" y="215768"/>
                </a:cubicBezTo>
                <a:cubicBezTo>
                  <a:pt x="3331365" y="203306"/>
                  <a:pt x="3338217" y="190845"/>
                  <a:pt x="3349429" y="187845"/>
                </a:cubicBezTo>
                <a:cubicBezTo>
                  <a:pt x="3383482" y="178845"/>
                  <a:pt x="3417326" y="170076"/>
                  <a:pt x="3450963" y="161537"/>
                </a:cubicBezTo>
                <a:cubicBezTo>
                  <a:pt x="3462175" y="158768"/>
                  <a:pt x="3473180" y="166614"/>
                  <a:pt x="3475879" y="178845"/>
                </a:cubicBezTo>
                <a:cubicBezTo>
                  <a:pt x="3478371" y="191306"/>
                  <a:pt x="3471519" y="203537"/>
                  <a:pt x="3460306" y="206537"/>
                </a:cubicBezTo>
                <a:cubicBezTo>
                  <a:pt x="3426877" y="215075"/>
                  <a:pt x="3393240" y="223614"/>
                  <a:pt x="3359396" y="232614"/>
                </a:cubicBezTo>
                <a:cubicBezTo>
                  <a:pt x="3357320" y="233306"/>
                  <a:pt x="3355866" y="233537"/>
                  <a:pt x="3354205" y="233537"/>
                </a:cubicBezTo>
                <a:close/>
                <a:moveTo>
                  <a:pt x="5719165" y="197768"/>
                </a:moveTo>
                <a:cubicBezTo>
                  <a:pt x="5717920" y="197768"/>
                  <a:pt x="5716674" y="197768"/>
                  <a:pt x="5715428" y="197306"/>
                </a:cubicBezTo>
                <a:cubicBezTo>
                  <a:pt x="5681791" y="190383"/>
                  <a:pt x="5647739" y="183922"/>
                  <a:pt x="5613479" y="177229"/>
                </a:cubicBezTo>
                <a:cubicBezTo>
                  <a:pt x="5602267" y="175152"/>
                  <a:pt x="5594584" y="163153"/>
                  <a:pt x="5596453" y="150691"/>
                </a:cubicBezTo>
                <a:cubicBezTo>
                  <a:pt x="5598322" y="138230"/>
                  <a:pt x="5609119" y="129691"/>
                  <a:pt x="5620331" y="131768"/>
                </a:cubicBezTo>
                <a:cubicBezTo>
                  <a:pt x="5654798" y="138230"/>
                  <a:pt x="5688851" y="144922"/>
                  <a:pt x="5722695" y="151845"/>
                </a:cubicBezTo>
                <a:cubicBezTo>
                  <a:pt x="5733907" y="154153"/>
                  <a:pt x="5741382" y="166153"/>
                  <a:pt x="5739306" y="178614"/>
                </a:cubicBezTo>
                <a:cubicBezTo>
                  <a:pt x="5737644" y="190152"/>
                  <a:pt x="5728924" y="197768"/>
                  <a:pt x="5719165" y="197768"/>
                </a:cubicBezTo>
                <a:close/>
                <a:moveTo>
                  <a:pt x="3556857" y="182537"/>
                </a:moveTo>
                <a:cubicBezTo>
                  <a:pt x="3547305" y="182537"/>
                  <a:pt x="3538585" y="175152"/>
                  <a:pt x="3536509" y="164306"/>
                </a:cubicBezTo>
                <a:cubicBezTo>
                  <a:pt x="3534017" y="151845"/>
                  <a:pt x="3541284" y="139614"/>
                  <a:pt x="3552496" y="136845"/>
                </a:cubicBezTo>
                <a:cubicBezTo>
                  <a:pt x="3586756" y="128768"/>
                  <a:pt x="3620808" y="120691"/>
                  <a:pt x="3654445" y="113307"/>
                </a:cubicBezTo>
                <a:cubicBezTo>
                  <a:pt x="3665657" y="110768"/>
                  <a:pt x="3676662" y="118845"/>
                  <a:pt x="3678946" y="131307"/>
                </a:cubicBezTo>
                <a:cubicBezTo>
                  <a:pt x="3681230" y="143768"/>
                  <a:pt x="3673963" y="155999"/>
                  <a:pt x="3662750" y="158537"/>
                </a:cubicBezTo>
                <a:cubicBezTo>
                  <a:pt x="3629113" y="166153"/>
                  <a:pt x="3595269" y="173999"/>
                  <a:pt x="3561217" y="182076"/>
                </a:cubicBezTo>
                <a:cubicBezTo>
                  <a:pt x="3559764" y="182306"/>
                  <a:pt x="3558310" y="182537"/>
                  <a:pt x="3556857" y="182537"/>
                </a:cubicBezTo>
                <a:close/>
                <a:moveTo>
                  <a:pt x="5514645" y="158999"/>
                </a:moveTo>
                <a:cubicBezTo>
                  <a:pt x="5513607" y="158999"/>
                  <a:pt x="5512568" y="158999"/>
                  <a:pt x="5511323" y="158768"/>
                </a:cubicBezTo>
                <a:cubicBezTo>
                  <a:pt x="5477478" y="152768"/>
                  <a:pt x="5443426" y="146999"/>
                  <a:pt x="5408959" y="141460"/>
                </a:cubicBezTo>
                <a:cubicBezTo>
                  <a:pt x="5397539" y="139614"/>
                  <a:pt x="5389856" y="127845"/>
                  <a:pt x="5391518" y="115384"/>
                </a:cubicBezTo>
                <a:cubicBezTo>
                  <a:pt x="5393178" y="102692"/>
                  <a:pt x="5403768" y="93922"/>
                  <a:pt x="5414980" y="95999"/>
                </a:cubicBezTo>
                <a:cubicBezTo>
                  <a:pt x="5449655" y="101768"/>
                  <a:pt x="5483915" y="107538"/>
                  <a:pt x="5517759" y="113538"/>
                </a:cubicBezTo>
                <a:cubicBezTo>
                  <a:pt x="5528972" y="115614"/>
                  <a:pt x="5536862" y="127384"/>
                  <a:pt x="5534993" y="139845"/>
                </a:cubicBezTo>
                <a:cubicBezTo>
                  <a:pt x="5533332" y="150922"/>
                  <a:pt x="5524612" y="158999"/>
                  <a:pt x="5514645" y="158999"/>
                </a:cubicBezTo>
                <a:close/>
                <a:moveTo>
                  <a:pt x="3760546" y="136845"/>
                </a:moveTo>
                <a:cubicBezTo>
                  <a:pt x="3750787" y="136845"/>
                  <a:pt x="3742067" y="128999"/>
                  <a:pt x="3740198" y="117922"/>
                </a:cubicBezTo>
                <a:cubicBezTo>
                  <a:pt x="3738122" y="105461"/>
                  <a:pt x="3745597" y="93461"/>
                  <a:pt x="3756809" y="90922"/>
                </a:cubicBezTo>
                <a:cubicBezTo>
                  <a:pt x="3791276" y="83769"/>
                  <a:pt x="3825536" y="77076"/>
                  <a:pt x="3859380" y="70615"/>
                </a:cubicBezTo>
                <a:cubicBezTo>
                  <a:pt x="3870800" y="68538"/>
                  <a:pt x="3881390" y="77076"/>
                  <a:pt x="3883259" y="89538"/>
                </a:cubicBezTo>
                <a:cubicBezTo>
                  <a:pt x="3885127" y="101999"/>
                  <a:pt x="3877652" y="113999"/>
                  <a:pt x="3866232" y="116076"/>
                </a:cubicBezTo>
                <a:cubicBezTo>
                  <a:pt x="3832596" y="122538"/>
                  <a:pt x="3798544" y="129230"/>
                  <a:pt x="3764284" y="136384"/>
                </a:cubicBezTo>
                <a:cubicBezTo>
                  <a:pt x="3763246" y="136845"/>
                  <a:pt x="3761792" y="136845"/>
                  <a:pt x="3760546" y="136845"/>
                </a:cubicBezTo>
                <a:close/>
                <a:moveTo>
                  <a:pt x="5309294" y="125307"/>
                </a:moveTo>
                <a:cubicBezTo>
                  <a:pt x="5308464" y="125307"/>
                  <a:pt x="5307426" y="125307"/>
                  <a:pt x="5306387" y="125076"/>
                </a:cubicBezTo>
                <a:cubicBezTo>
                  <a:pt x="5272543" y="119999"/>
                  <a:pt x="5238283" y="114922"/>
                  <a:pt x="5203816" y="110076"/>
                </a:cubicBezTo>
                <a:cubicBezTo>
                  <a:pt x="5192396" y="108461"/>
                  <a:pt x="5184298" y="96922"/>
                  <a:pt x="5185752" y="84230"/>
                </a:cubicBezTo>
                <a:cubicBezTo>
                  <a:pt x="5187205" y="71538"/>
                  <a:pt x="5197587" y="62769"/>
                  <a:pt x="5209007" y="64153"/>
                </a:cubicBezTo>
                <a:cubicBezTo>
                  <a:pt x="5243681" y="68999"/>
                  <a:pt x="5278149" y="74076"/>
                  <a:pt x="5312201" y="79153"/>
                </a:cubicBezTo>
                <a:cubicBezTo>
                  <a:pt x="5323621" y="80999"/>
                  <a:pt x="5331511" y="92538"/>
                  <a:pt x="5330058" y="105230"/>
                </a:cubicBezTo>
                <a:cubicBezTo>
                  <a:pt x="5328397" y="116999"/>
                  <a:pt x="5319468" y="125307"/>
                  <a:pt x="5309294" y="125307"/>
                </a:cubicBezTo>
                <a:close/>
                <a:moveTo>
                  <a:pt x="3965482" y="98307"/>
                </a:moveTo>
                <a:cubicBezTo>
                  <a:pt x="3955308" y="98307"/>
                  <a:pt x="3946587" y="90230"/>
                  <a:pt x="3944926" y="78692"/>
                </a:cubicBezTo>
                <a:cubicBezTo>
                  <a:pt x="3943265" y="65999"/>
                  <a:pt x="3950947" y="54230"/>
                  <a:pt x="3962367" y="52384"/>
                </a:cubicBezTo>
                <a:cubicBezTo>
                  <a:pt x="3997250" y="46615"/>
                  <a:pt x="4031717" y="41077"/>
                  <a:pt x="4065769" y="36000"/>
                </a:cubicBezTo>
                <a:cubicBezTo>
                  <a:pt x="4076982" y="34154"/>
                  <a:pt x="4087571" y="43154"/>
                  <a:pt x="4089024" y="55846"/>
                </a:cubicBezTo>
                <a:cubicBezTo>
                  <a:pt x="4090478" y="68538"/>
                  <a:pt x="4082588" y="80076"/>
                  <a:pt x="4071168" y="81692"/>
                </a:cubicBezTo>
                <a:cubicBezTo>
                  <a:pt x="4037324" y="86538"/>
                  <a:pt x="4003271" y="92076"/>
                  <a:pt x="3968596" y="97845"/>
                </a:cubicBezTo>
                <a:cubicBezTo>
                  <a:pt x="3967558" y="98076"/>
                  <a:pt x="3966520" y="98307"/>
                  <a:pt x="3965482" y="98307"/>
                </a:cubicBezTo>
                <a:close/>
                <a:moveTo>
                  <a:pt x="5103320" y="96692"/>
                </a:moveTo>
                <a:cubicBezTo>
                  <a:pt x="5102490" y="96692"/>
                  <a:pt x="5101659" y="96692"/>
                  <a:pt x="5100829" y="96461"/>
                </a:cubicBezTo>
                <a:cubicBezTo>
                  <a:pt x="5066777" y="92076"/>
                  <a:pt x="5032517" y="87922"/>
                  <a:pt x="4997842" y="83999"/>
                </a:cubicBezTo>
                <a:cubicBezTo>
                  <a:pt x="4986422" y="82615"/>
                  <a:pt x="4978117" y="71307"/>
                  <a:pt x="4979363" y="58615"/>
                </a:cubicBezTo>
                <a:cubicBezTo>
                  <a:pt x="4980608" y="45923"/>
                  <a:pt x="4990782" y="36692"/>
                  <a:pt x="5002202" y="38077"/>
                </a:cubicBezTo>
                <a:cubicBezTo>
                  <a:pt x="5036877" y="42000"/>
                  <a:pt x="5071345" y="46153"/>
                  <a:pt x="5105604" y="50538"/>
                </a:cubicBezTo>
                <a:cubicBezTo>
                  <a:pt x="5117024" y="51923"/>
                  <a:pt x="5125122" y="63461"/>
                  <a:pt x="5123876" y="76153"/>
                </a:cubicBezTo>
                <a:cubicBezTo>
                  <a:pt x="5122631" y="87922"/>
                  <a:pt x="5113702" y="96692"/>
                  <a:pt x="5103320" y="96692"/>
                </a:cubicBezTo>
                <a:close/>
                <a:moveTo>
                  <a:pt x="4896931" y="72923"/>
                </a:moveTo>
                <a:cubicBezTo>
                  <a:pt x="4896309" y="72923"/>
                  <a:pt x="4895686" y="72923"/>
                  <a:pt x="4895063" y="72923"/>
                </a:cubicBezTo>
                <a:cubicBezTo>
                  <a:pt x="4861011" y="69461"/>
                  <a:pt x="4826543" y="65999"/>
                  <a:pt x="4791868" y="62769"/>
                </a:cubicBezTo>
                <a:cubicBezTo>
                  <a:pt x="4780448" y="61615"/>
                  <a:pt x="4771936" y="50538"/>
                  <a:pt x="4772973" y="37846"/>
                </a:cubicBezTo>
                <a:cubicBezTo>
                  <a:pt x="4774012" y="25154"/>
                  <a:pt x="4783978" y="15461"/>
                  <a:pt x="4795398" y="16846"/>
                </a:cubicBezTo>
                <a:cubicBezTo>
                  <a:pt x="4830281" y="20077"/>
                  <a:pt x="4864748" y="23538"/>
                  <a:pt x="4899008" y="27000"/>
                </a:cubicBezTo>
                <a:cubicBezTo>
                  <a:pt x="4910428" y="28154"/>
                  <a:pt x="4918733" y="39461"/>
                  <a:pt x="4917695" y="52153"/>
                </a:cubicBezTo>
                <a:cubicBezTo>
                  <a:pt x="4916449" y="63923"/>
                  <a:pt x="4907521" y="72923"/>
                  <a:pt x="4896931" y="72923"/>
                </a:cubicBezTo>
                <a:close/>
                <a:moveTo>
                  <a:pt x="4171663" y="68307"/>
                </a:moveTo>
                <a:cubicBezTo>
                  <a:pt x="4161282" y="68307"/>
                  <a:pt x="4152146" y="59538"/>
                  <a:pt x="4151107" y="47769"/>
                </a:cubicBezTo>
                <a:cubicBezTo>
                  <a:pt x="4149862" y="35077"/>
                  <a:pt x="4158167" y="23769"/>
                  <a:pt x="4169587" y="22384"/>
                </a:cubicBezTo>
                <a:cubicBezTo>
                  <a:pt x="4204885" y="18231"/>
                  <a:pt x="4239560" y="14538"/>
                  <a:pt x="4273612" y="11308"/>
                </a:cubicBezTo>
                <a:cubicBezTo>
                  <a:pt x="4285032" y="10385"/>
                  <a:pt x="4294998" y="19846"/>
                  <a:pt x="4296036" y="32538"/>
                </a:cubicBezTo>
                <a:cubicBezTo>
                  <a:pt x="4296867" y="45230"/>
                  <a:pt x="4288354" y="56307"/>
                  <a:pt x="4276934" y="57461"/>
                </a:cubicBezTo>
                <a:cubicBezTo>
                  <a:pt x="4243090" y="60461"/>
                  <a:pt x="4208830" y="64153"/>
                  <a:pt x="4173947" y="68307"/>
                </a:cubicBezTo>
                <a:cubicBezTo>
                  <a:pt x="4173117" y="68307"/>
                  <a:pt x="4172286" y="68307"/>
                  <a:pt x="4171663" y="68307"/>
                </a:cubicBezTo>
                <a:close/>
                <a:moveTo>
                  <a:pt x="4690127" y="53538"/>
                </a:moveTo>
                <a:cubicBezTo>
                  <a:pt x="4689712" y="53538"/>
                  <a:pt x="4689089" y="53538"/>
                  <a:pt x="4688466" y="53538"/>
                </a:cubicBezTo>
                <a:lnTo>
                  <a:pt x="4663135" y="51461"/>
                </a:lnTo>
                <a:cubicBezTo>
                  <a:pt x="4638426" y="49384"/>
                  <a:pt x="4612264" y="48000"/>
                  <a:pt x="4585687" y="47077"/>
                </a:cubicBezTo>
                <a:cubicBezTo>
                  <a:pt x="4574267" y="46615"/>
                  <a:pt x="4565131" y="36000"/>
                  <a:pt x="4565547" y="23308"/>
                </a:cubicBezTo>
                <a:cubicBezTo>
                  <a:pt x="4565962" y="10846"/>
                  <a:pt x="4575098" y="923"/>
                  <a:pt x="4586310" y="923"/>
                </a:cubicBezTo>
                <a:cubicBezTo>
                  <a:pt x="4586518" y="923"/>
                  <a:pt x="4586725" y="923"/>
                  <a:pt x="4586933" y="923"/>
                </a:cubicBezTo>
                <a:cubicBezTo>
                  <a:pt x="4614133" y="1846"/>
                  <a:pt x="4640710" y="3462"/>
                  <a:pt x="4666042" y="5308"/>
                </a:cubicBezTo>
                <a:lnTo>
                  <a:pt x="4691373" y="7385"/>
                </a:lnTo>
                <a:cubicBezTo>
                  <a:pt x="4702793" y="8308"/>
                  <a:pt x="4711306" y="19384"/>
                  <a:pt x="4710476" y="32077"/>
                </a:cubicBezTo>
                <a:cubicBezTo>
                  <a:pt x="4709853" y="44307"/>
                  <a:pt x="4700717" y="53538"/>
                  <a:pt x="4690127" y="53538"/>
                </a:cubicBezTo>
                <a:close/>
                <a:moveTo>
                  <a:pt x="4378675" y="49846"/>
                </a:moveTo>
                <a:cubicBezTo>
                  <a:pt x="4367671" y="49846"/>
                  <a:pt x="4358535" y="40154"/>
                  <a:pt x="4357912" y="27923"/>
                </a:cubicBezTo>
                <a:cubicBezTo>
                  <a:pt x="4357289" y="15231"/>
                  <a:pt x="4366217" y="4385"/>
                  <a:pt x="4377637" y="3692"/>
                </a:cubicBezTo>
                <a:cubicBezTo>
                  <a:pt x="4413142" y="1846"/>
                  <a:pt x="4448441" y="462"/>
                  <a:pt x="4482285" y="0"/>
                </a:cubicBezTo>
                <a:cubicBezTo>
                  <a:pt x="4482285" y="0"/>
                  <a:pt x="4482493" y="0"/>
                  <a:pt x="4482493" y="0"/>
                </a:cubicBezTo>
                <a:cubicBezTo>
                  <a:pt x="4493912" y="0"/>
                  <a:pt x="4503048" y="10154"/>
                  <a:pt x="4503256" y="22846"/>
                </a:cubicBezTo>
                <a:cubicBezTo>
                  <a:pt x="4503464" y="35538"/>
                  <a:pt x="4494328" y="45923"/>
                  <a:pt x="4482700" y="46153"/>
                </a:cubicBezTo>
                <a:cubicBezTo>
                  <a:pt x="4449478" y="46615"/>
                  <a:pt x="4414804" y="47769"/>
                  <a:pt x="4379713" y="49846"/>
                </a:cubicBezTo>
                <a:cubicBezTo>
                  <a:pt x="4379506" y="49846"/>
                  <a:pt x="4379090" y="49846"/>
                  <a:pt x="4378675" y="49846"/>
                </a:cubicBezTo>
                <a:close/>
              </a:path>
            </a:pathLst>
          </a:custGeom>
          <a:solidFill>
            <a:srgbClr val="E2B133"/>
          </a:solidFill>
          <a:ln w="20759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46F2EFA8-6F6D-4773-AF67-80AF0D463874}"/>
              </a:ext>
            </a:extLst>
          </p:cNvPr>
          <p:cNvGrpSpPr/>
          <p:nvPr/>
        </p:nvGrpSpPr>
        <p:grpSpPr>
          <a:xfrm>
            <a:off x="2565400" y="5358964"/>
            <a:ext cx="741861" cy="741861"/>
            <a:chOff x="2400300" y="4879272"/>
            <a:chExt cx="741861" cy="7418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7F2375-999D-41C9-A69B-E8B9F568DD03}"/>
                </a:ext>
              </a:extLst>
            </p:cNvPr>
            <p:cNvSpPr/>
            <p:nvPr/>
          </p:nvSpPr>
          <p:spPr>
            <a:xfrm>
              <a:off x="2400300" y="4879272"/>
              <a:ext cx="741861" cy="741861"/>
            </a:xfrm>
            <a:custGeom>
              <a:avLst/>
              <a:gdLst>
                <a:gd name="connsiteX0" fmla="*/ 741861 w 741861"/>
                <a:gd name="connsiteY0" fmla="*/ 370931 h 741861"/>
                <a:gd name="connsiteX1" fmla="*/ 370931 w 741861"/>
                <a:gd name="connsiteY1" fmla="*/ 741861 h 741861"/>
                <a:gd name="connsiteX2" fmla="*/ 0 w 741861"/>
                <a:gd name="connsiteY2" fmla="*/ 370931 h 741861"/>
                <a:gd name="connsiteX3" fmla="*/ 370931 w 741861"/>
                <a:gd name="connsiteY3" fmla="*/ 0 h 741861"/>
                <a:gd name="connsiteX4" fmla="*/ 741861 w 741861"/>
                <a:gd name="connsiteY4" fmla="*/ 370931 h 74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861" h="741861">
                  <a:moveTo>
                    <a:pt x="741861" y="370931"/>
                  </a:moveTo>
                  <a:cubicBezTo>
                    <a:pt x="741861" y="575790"/>
                    <a:pt x="575790" y="741861"/>
                    <a:pt x="370931" y="741861"/>
                  </a:cubicBezTo>
                  <a:cubicBezTo>
                    <a:pt x="166071" y="741861"/>
                    <a:pt x="0" y="575790"/>
                    <a:pt x="0" y="370931"/>
                  </a:cubicBezTo>
                  <a:cubicBezTo>
                    <a:pt x="0" y="166071"/>
                    <a:pt x="166071" y="0"/>
                    <a:pt x="370931" y="0"/>
                  </a:cubicBezTo>
                  <a:cubicBezTo>
                    <a:pt x="575790" y="0"/>
                    <a:pt x="741861" y="166071"/>
                    <a:pt x="741861" y="370931"/>
                  </a:cubicBezTo>
                  <a:close/>
                </a:path>
              </a:pathLst>
            </a:custGeom>
            <a:solidFill>
              <a:srgbClr val="74487A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1A7B0F-3F8D-453E-8F84-EF8855DB9973}"/>
                </a:ext>
              </a:extLst>
            </p:cNvPr>
            <p:cNvSpPr/>
            <p:nvPr/>
          </p:nvSpPr>
          <p:spPr>
            <a:xfrm>
              <a:off x="2400957" y="4964638"/>
              <a:ext cx="675962" cy="656494"/>
            </a:xfrm>
            <a:custGeom>
              <a:avLst/>
              <a:gdLst>
                <a:gd name="connsiteX0" fmla="*/ 68267 w 675962"/>
                <a:gd name="connsiteY0" fmla="*/ 211115 h 656494"/>
                <a:gd name="connsiteX1" fmla="*/ 134166 w 675962"/>
                <a:gd name="connsiteY1" fmla="*/ 0 h 656494"/>
                <a:gd name="connsiteX2" fmla="*/ 0 w 675962"/>
                <a:gd name="connsiteY2" fmla="*/ 285564 h 656494"/>
                <a:gd name="connsiteX3" fmla="*/ 370931 w 675962"/>
                <a:gd name="connsiteY3" fmla="*/ 656495 h 656494"/>
                <a:gd name="connsiteX4" fmla="*/ 675962 w 675962"/>
                <a:gd name="connsiteY4" fmla="*/ 496679 h 656494"/>
                <a:gd name="connsiteX5" fmla="*/ 439198 w 675962"/>
                <a:gd name="connsiteY5" fmla="*/ 582046 h 656494"/>
                <a:gd name="connsiteX6" fmla="*/ 68267 w 675962"/>
                <a:gd name="connsiteY6" fmla="*/ 211115 h 65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962" h="656494">
                  <a:moveTo>
                    <a:pt x="68267" y="211115"/>
                  </a:moveTo>
                  <a:cubicBezTo>
                    <a:pt x="68267" y="132720"/>
                    <a:pt x="92601" y="59980"/>
                    <a:pt x="134166" y="0"/>
                  </a:cubicBezTo>
                  <a:cubicBezTo>
                    <a:pt x="52220" y="68136"/>
                    <a:pt x="0" y="170733"/>
                    <a:pt x="0" y="285564"/>
                  </a:cubicBezTo>
                  <a:cubicBezTo>
                    <a:pt x="0" y="490365"/>
                    <a:pt x="166130" y="656495"/>
                    <a:pt x="370931" y="656495"/>
                  </a:cubicBezTo>
                  <a:cubicBezTo>
                    <a:pt x="497337" y="656495"/>
                    <a:pt x="609010" y="593226"/>
                    <a:pt x="675962" y="496679"/>
                  </a:cubicBezTo>
                  <a:cubicBezTo>
                    <a:pt x="611773" y="549951"/>
                    <a:pt x="529168" y="582046"/>
                    <a:pt x="439198" y="582046"/>
                  </a:cubicBezTo>
                  <a:cubicBezTo>
                    <a:pt x="234397" y="582046"/>
                    <a:pt x="68267" y="415916"/>
                    <a:pt x="68267" y="211115"/>
                  </a:cubicBezTo>
                  <a:close/>
                </a:path>
              </a:pathLst>
            </a:custGeom>
            <a:solidFill>
              <a:srgbClr val="502C46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A777CA-B27E-414A-B2BC-09D2DBAFD627}"/>
                </a:ext>
              </a:extLst>
            </p:cNvPr>
            <p:cNvSpPr/>
            <p:nvPr/>
          </p:nvSpPr>
          <p:spPr>
            <a:xfrm>
              <a:off x="2569454" y="5375030"/>
              <a:ext cx="144952" cy="144952"/>
            </a:xfrm>
            <a:custGeom>
              <a:avLst/>
              <a:gdLst>
                <a:gd name="connsiteX0" fmla="*/ 144952 w 144952"/>
                <a:gd name="connsiteY0" fmla="*/ 72476 h 144952"/>
                <a:gd name="connsiteX1" fmla="*/ 72476 w 144952"/>
                <a:gd name="connsiteY1" fmla="*/ 144952 h 144952"/>
                <a:gd name="connsiteX2" fmla="*/ 0 w 144952"/>
                <a:gd name="connsiteY2" fmla="*/ 72476 h 144952"/>
                <a:gd name="connsiteX3" fmla="*/ 72476 w 144952"/>
                <a:gd name="connsiteY3" fmla="*/ 0 h 144952"/>
                <a:gd name="connsiteX4" fmla="*/ 144952 w 144952"/>
                <a:gd name="connsiteY4" fmla="*/ 72476 h 14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52" h="144952">
                  <a:moveTo>
                    <a:pt x="144952" y="72476"/>
                  </a:moveTo>
                  <a:cubicBezTo>
                    <a:pt x="144952" y="112504"/>
                    <a:pt x="112504" y="144952"/>
                    <a:pt x="72476" y="144952"/>
                  </a:cubicBezTo>
                  <a:cubicBezTo>
                    <a:pt x="32449" y="144952"/>
                    <a:pt x="0" y="112504"/>
                    <a:pt x="0" y="72476"/>
                  </a:cubicBezTo>
                  <a:cubicBezTo>
                    <a:pt x="0" y="32449"/>
                    <a:pt x="32449" y="0"/>
                    <a:pt x="72476" y="0"/>
                  </a:cubicBezTo>
                  <a:cubicBezTo>
                    <a:pt x="112504" y="0"/>
                    <a:pt x="144952" y="32449"/>
                    <a:pt x="144952" y="72476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7D2E5C-1681-45C4-BC56-E9764B68507F}"/>
                </a:ext>
              </a:extLst>
            </p:cNvPr>
            <p:cNvSpPr/>
            <p:nvPr/>
          </p:nvSpPr>
          <p:spPr>
            <a:xfrm>
              <a:off x="2914341" y="5335437"/>
              <a:ext cx="102334" cy="102334"/>
            </a:xfrm>
            <a:custGeom>
              <a:avLst/>
              <a:gdLst>
                <a:gd name="connsiteX0" fmla="*/ 102335 w 102334"/>
                <a:gd name="connsiteY0" fmla="*/ 51167 h 102334"/>
                <a:gd name="connsiteX1" fmla="*/ 51167 w 102334"/>
                <a:gd name="connsiteY1" fmla="*/ 102335 h 102334"/>
                <a:gd name="connsiteX2" fmla="*/ 0 w 102334"/>
                <a:gd name="connsiteY2" fmla="*/ 51167 h 102334"/>
                <a:gd name="connsiteX3" fmla="*/ 51167 w 102334"/>
                <a:gd name="connsiteY3" fmla="*/ 0 h 102334"/>
                <a:gd name="connsiteX4" fmla="*/ 102335 w 102334"/>
                <a:gd name="connsiteY4" fmla="*/ 51167 h 1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34" h="102334">
                  <a:moveTo>
                    <a:pt x="102335" y="51167"/>
                  </a:moveTo>
                  <a:cubicBezTo>
                    <a:pt x="102335" y="79426"/>
                    <a:pt x="79426" y="102335"/>
                    <a:pt x="51167" y="102335"/>
                  </a:cubicBezTo>
                  <a:cubicBezTo>
                    <a:pt x="22908" y="102335"/>
                    <a:pt x="0" y="79426"/>
                    <a:pt x="0" y="51167"/>
                  </a:cubicBezTo>
                  <a:cubicBezTo>
                    <a:pt x="0" y="22908"/>
                    <a:pt x="22908" y="0"/>
                    <a:pt x="51167" y="0"/>
                  </a:cubicBezTo>
                  <a:cubicBezTo>
                    <a:pt x="79426" y="0"/>
                    <a:pt x="102335" y="22908"/>
                    <a:pt x="102335" y="51167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D35B56-A1F9-4A9F-8342-E14DAA960036}"/>
                </a:ext>
              </a:extLst>
            </p:cNvPr>
            <p:cNvSpPr/>
            <p:nvPr/>
          </p:nvSpPr>
          <p:spPr>
            <a:xfrm>
              <a:off x="2590763" y="5077364"/>
              <a:ext cx="102334" cy="102334"/>
            </a:xfrm>
            <a:custGeom>
              <a:avLst/>
              <a:gdLst>
                <a:gd name="connsiteX0" fmla="*/ 102335 w 102334"/>
                <a:gd name="connsiteY0" fmla="*/ 51167 h 102334"/>
                <a:gd name="connsiteX1" fmla="*/ 51167 w 102334"/>
                <a:gd name="connsiteY1" fmla="*/ 102335 h 102334"/>
                <a:gd name="connsiteX2" fmla="*/ 0 w 102334"/>
                <a:gd name="connsiteY2" fmla="*/ 51167 h 102334"/>
                <a:gd name="connsiteX3" fmla="*/ 51167 w 102334"/>
                <a:gd name="connsiteY3" fmla="*/ 0 h 102334"/>
                <a:gd name="connsiteX4" fmla="*/ 102335 w 102334"/>
                <a:gd name="connsiteY4" fmla="*/ 51167 h 1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34" h="102334">
                  <a:moveTo>
                    <a:pt x="102335" y="51167"/>
                  </a:moveTo>
                  <a:cubicBezTo>
                    <a:pt x="102335" y="79426"/>
                    <a:pt x="79426" y="102335"/>
                    <a:pt x="51167" y="102335"/>
                  </a:cubicBezTo>
                  <a:cubicBezTo>
                    <a:pt x="22908" y="102335"/>
                    <a:pt x="0" y="79426"/>
                    <a:pt x="0" y="51167"/>
                  </a:cubicBezTo>
                  <a:cubicBezTo>
                    <a:pt x="0" y="22908"/>
                    <a:pt x="22908" y="0"/>
                    <a:pt x="51167" y="0"/>
                  </a:cubicBezTo>
                  <a:cubicBezTo>
                    <a:pt x="79426" y="0"/>
                    <a:pt x="102335" y="22908"/>
                    <a:pt x="102335" y="51167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7F62E37-EE48-404A-8CAA-56E70731CCE3}"/>
                </a:ext>
              </a:extLst>
            </p:cNvPr>
            <p:cNvSpPr/>
            <p:nvPr/>
          </p:nvSpPr>
          <p:spPr>
            <a:xfrm>
              <a:off x="2959326" y="5039087"/>
              <a:ext cx="57349" cy="57349"/>
            </a:xfrm>
            <a:custGeom>
              <a:avLst/>
              <a:gdLst>
                <a:gd name="connsiteX0" fmla="*/ 57350 w 57349"/>
                <a:gd name="connsiteY0" fmla="*/ 28675 h 57349"/>
                <a:gd name="connsiteX1" fmla="*/ 28675 w 57349"/>
                <a:gd name="connsiteY1" fmla="*/ 57350 h 57349"/>
                <a:gd name="connsiteX2" fmla="*/ 0 w 57349"/>
                <a:gd name="connsiteY2" fmla="*/ 28675 h 57349"/>
                <a:gd name="connsiteX3" fmla="*/ 28675 w 57349"/>
                <a:gd name="connsiteY3" fmla="*/ 0 h 57349"/>
                <a:gd name="connsiteX4" fmla="*/ 57350 w 57349"/>
                <a:gd name="connsiteY4" fmla="*/ 28675 h 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49" h="57349">
                  <a:moveTo>
                    <a:pt x="57350" y="28675"/>
                  </a:moveTo>
                  <a:cubicBezTo>
                    <a:pt x="57350" y="44511"/>
                    <a:pt x="44511" y="57350"/>
                    <a:pt x="28675" y="57350"/>
                  </a:cubicBezTo>
                  <a:cubicBezTo>
                    <a:pt x="12838" y="57350"/>
                    <a:pt x="0" y="44511"/>
                    <a:pt x="0" y="28675"/>
                  </a:cubicBezTo>
                  <a:cubicBezTo>
                    <a:pt x="0" y="12838"/>
                    <a:pt x="12838" y="0"/>
                    <a:pt x="28675" y="0"/>
                  </a:cubicBezTo>
                  <a:cubicBezTo>
                    <a:pt x="44511" y="0"/>
                    <a:pt x="57350" y="12838"/>
                    <a:pt x="57350" y="28675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1F1268-457E-46CF-A840-AFEDEEFCE395}"/>
                </a:ext>
              </a:extLst>
            </p:cNvPr>
            <p:cNvSpPr/>
            <p:nvPr/>
          </p:nvSpPr>
          <p:spPr>
            <a:xfrm>
              <a:off x="2540780" y="5179568"/>
              <a:ext cx="57349" cy="57349"/>
            </a:xfrm>
            <a:custGeom>
              <a:avLst/>
              <a:gdLst>
                <a:gd name="connsiteX0" fmla="*/ 57350 w 57349"/>
                <a:gd name="connsiteY0" fmla="*/ 28675 h 57349"/>
                <a:gd name="connsiteX1" fmla="*/ 28675 w 57349"/>
                <a:gd name="connsiteY1" fmla="*/ 57350 h 57349"/>
                <a:gd name="connsiteX2" fmla="*/ 0 w 57349"/>
                <a:gd name="connsiteY2" fmla="*/ 28675 h 57349"/>
                <a:gd name="connsiteX3" fmla="*/ 28675 w 57349"/>
                <a:gd name="connsiteY3" fmla="*/ 0 h 57349"/>
                <a:gd name="connsiteX4" fmla="*/ 57350 w 57349"/>
                <a:gd name="connsiteY4" fmla="*/ 28675 h 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49" h="57349">
                  <a:moveTo>
                    <a:pt x="57350" y="28675"/>
                  </a:moveTo>
                  <a:cubicBezTo>
                    <a:pt x="57350" y="44511"/>
                    <a:pt x="44511" y="57350"/>
                    <a:pt x="28675" y="57350"/>
                  </a:cubicBezTo>
                  <a:cubicBezTo>
                    <a:pt x="12838" y="57350"/>
                    <a:pt x="0" y="44511"/>
                    <a:pt x="0" y="28675"/>
                  </a:cubicBezTo>
                  <a:cubicBezTo>
                    <a:pt x="0" y="12838"/>
                    <a:pt x="12838" y="0"/>
                    <a:pt x="28675" y="0"/>
                  </a:cubicBezTo>
                  <a:cubicBezTo>
                    <a:pt x="44511" y="0"/>
                    <a:pt x="57350" y="12838"/>
                    <a:pt x="57350" y="28675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08A994-6B7F-474F-9916-D323C447D3CA}"/>
                </a:ext>
              </a:extLst>
            </p:cNvPr>
            <p:cNvSpPr/>
            <p:nvPr/>
          </p:nvSpPr>
          <p:spPr>
            <a:xfrm>
              <a:off x="2856992" y="5437772"/>
              <a:ext cx="57349" cy="57349"/>
            </a:xfrm>
            <a:custGeom>
              <a:avLst/>
              <a:gdLst>
                <a:gd name="connsiteX0" fmla="*/ 57350 w 57349"/>
                <a:gd name="connsiteY0" fmla="*/ 28675 h 57349"/>
                <a:gd name="connsiteX1" fmla="*/ 28675 w 57349"/>
                <a:gd name="connsiteY1" fmla="*/ 57350 h 57349"/>
                <a:gd name="connsiteX2" fmla="*/ 0 w 57349"/>
                <a:gd name="connsiteY2" fmla="*/ 28675 h 57349"/>
                <a:gd name="connsiteX3" fmla="*/ 28675 w 57349"/>
                <a:gd name="connsiteY3" fmla="*/ 0 h 57349"/>
                <a:gd name="connsiteX4" fmla="*/ 57350 w 57349"/>
                <a:gd name="connsiteY4" fmla="*/ 28675 h 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49" h="57349">
                  <a:moveTo>
                    <a:pt x="57350" y="28675"/>
                  </a:moveTo>
                  <a:cubicBezTo>
                    <a:pt x="57350" y="44511"/>
                    <a:pt x="44511" y="57350"/>
                    <a:pt x="28675" y="57350"/>
                  </a:cubicBezTo>
                  <a:cubicBezTo>
                    <a:pt x="12838" y="57350"/>
                    <a:pt x="0" y="44511"/>
                    <a:pt x="0" y="28675"/>
                  </a:cubicBezTo>
                  <a:cubicBezTo>
                    <a:pt x="0" y="12838"/>
                    <a:pt x="12838" y="0"/>
                    <a:pt x="28675" y="0"/>
                  </a:cubicBezTo>
                  <a:cubicBezTo>
                    <a:pt x="44511" y="0"/>
                    <a:pt x="57350" y="12838"/>
                    <a:pt x="57350" y="28675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531489-C1C1-477C-855E-DA4657D5892C}"/>
                </a:ext>
              </a:extLst>
            </p:cNvPr>
            <p:cNvSpPr/>
            <p:nvPr/>
          </p:nvSpPr>
          <p:spPr>
            <a:xfrm>
              <a:off x="2959326" y="5124980"/>
              <a:ext cx="57349" cy="57349"/>
            </a:xfrm>
            <a:custGeom>
              <a:avLst/>
              <a:gdLst>
                <a:gd name="connsiteX0" fmla="*/ 57350 w 57349"/>
                <a:gd name="connsiteY0" fmla="*/ 28675 h 57349"/>
                <a:gd name="connsiteX1" fmla="*/ 28675 w 57349"/>
                <a:gd name="connsiteY1" fmla="*/ 57350 h 57349"/>
                <a:gd name="connsiteX2" fmla="*/ 0 w 57349"/>
                <a:gd name="connsiteY2" fmla="*/ 28675 h 57349"/>
                <a:gd name="connsiteX3" fmla="*/ 28675 w 57349"/>
                <a:gd name="connsiteY3" fmla="*/ 0 h 57349"/>
                <a:gd name="connsiteX4" fmla="*/ 57350 w 57349"/>
                <a:gd name="connsiteY4" fmla="*/ 28675 h 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49" h="57349">
                  <a:moveTo>
                    <a:pt x="57350" y="28675"/>
                  </a:moveTo>
                  <a:cubicBezTo>
                    <a:pt x="57350" y="44511"/>
                    <a:pt x="44511" y="57350"/>
                    <a:pt x="28675" y="57350"/>
                  </a:cubicBezTo>
                  <a:cubicBezTo>
                    <a:pt x="12838" y="57350"/>
                    <a:pt x="0" y="44511"/>
                    <a:pt x="0" y="28675"/>
                  </a:cubicBezTo>
                  <a:cubicBezTo>
                    <a:pt x="0" y="12838"/>
                    <a:pt x="12838" y="0"/>
                    <a:pt x="28675" y="0"/>
                  </a:cubicBezTo>
                  <a:cubicBezTo>
                    <a:pt x="44511" y="0"/>
                    <a:pt x="57350" y="12838"/>
                    <a:pt x="57350" y="28675"/>
                  </a:cubicBezTo>
                  <a:close/>
                </a:path>
              </a:pathLst>
            </a:custGeom>
            <a:solidFill>
              <a:srgbClr val="442141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93EDB3-950D-47DE-ABFF-EDB7EC6B6BE2}"/>
                </a:ext>
              </a:extLst>
            </p:cNvPr>
            <p:cNvSpPr/>
            <p:nvPr/>
          </p:nvSpPr>
          <p:spPr>
            <a:xfrm>
              <a:off x="2466199" y="4880061"/>
              <a:ext cx="675962" cy="656494"/>
            </a:xfrm>
            <a:custGeom>
              <a:avLst/>
              <a:gdLst>
                <a:gd name="connsiteX0" fmla="*/ 607695 w 675962"/>
                <a:gd name="connsiteY0" fmla="*/ 445380 h 656494"/>
                <a:gd name="connsiteX1" fmla="*/ 541796 w 675962"/>
                <a:gd name="connsiteY1" fmla="*/ 656495 h 656494"/>
                <a:gd name="connsiteX2" fmla="*/ 675962 w 675962"/>
                <a:gd name="connsiteY2" fmla="*/ 370931 h 656494"/>
                <a:gd name="connsiteX3" fmla="*/ 305031 w 675962"/>
                <a:gd name="connsiteY3" fmla="*/ 0 h 656494"/>
                <a:gd name="connsiteX4" fmla="*/ 0 w 675962"/>
                <a:gd name="connsiteY4" fmla="*/ 159816 h 656494"/>
                <a:gd name="connsiteX5" fmla="*/ 236764 w 675962"/>
                <a:gd name="connsiteY5" fmla="*/ 74449 h 656494"/>
                <a:gd name="connsiteX6" fmla="*/ 607695 w 675962"/>
                <a:gd name="connsiteY6" fmla="*/ 445380 h 65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962" h="656494">
                  <a:moveTo>
                    <a:pt x="607695" y="445380"/>
                  </a:moveTo>
                  <a:cubicBezTo>
                    <a:pt x="607695" y="523775"/>
                    <a:pt x="583361" y="596514"/>
                    <a:pt x="541796" y="656495"/>
                  </a:cubicBezTo>
                  <a:cubicBezTo>
                    <a:pt x="623742" y="588491"/>
                    <a:pt x="675962" y="485761"/>
                    <a:pt x="675962" y="370931"/>
                  </a:cubicBezTo>
                  <a:cubicBezTo>
                    <a:pt x="675962" y="166130"/>
                    <a:pt x="509832" y="0"/>
                    <a:pt x="305031" y="0"/>
                  </a:cubicBezTo>
                  <a:cubicBezTo>
                    <a:pt x="178626" y="0"/>
                    <a:pt x="66952" y="63269"/>
                    <a:pt x="0" y="159816"/>
                  </a:cubicBezTo>
                  <a:cubicBezTo>
                    <a:pt x="64189" y="106544"/>
                    <a:pt x="146794" y="74449"/>
                    <a:pt x="236764" y="74449"/>
                  </a:cubicBezTo>
                  <a:cubicBezTo>
                    <a:pt x="441565" y="74449"/>
                    <a:pt x="607695" y="240579"/>
                    <a:pt x="607695" y="445380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4" name="Graphic 20">
            <a:extLst>
              <a:ext uri="{FF2B5EF4-FFF2-40B4-BE49-F238E27FC236}">
                <a16:creationId xmlns:a16="http://schemas.microsoft.com/office/drawing/2014/main" id="{52FC0FA2-8146-4D79-B1B2-A8E6EFE2489D}"/>
              </a:ext>
            </a:extLst>
          </p:cNvPr>
          <p:cNvGrpSpPr/>
          <p:nvPr/>
        </p:nvGrpSpPr>
        <p:grpSpPr>
          <a:xfrm rot="718672">
            <a:off x="-436436" y="5410576"/>
            <a:ext cx="1637320" cy="1639171"/>
            <a:chOff x="-436436" y="5410576"/>
            <a:chExt cx="1637320" cy="1639171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9C2719-6C70-44CF-B789-9B07F8C33C3B}"/>
                </a:ext>
              </a:extLst>
            </p:cNvPr>
            <p:cNvSpPr/>
            <p:nvPr/>
          </p:nvSpPr>
          <p:spPr>
            <a:xfrm>
              <a:off x="-436436" y="5412426"/>
              <a:ext cx="1637320" cy="1637320"/>
            </a:xfrm>
            <a:custGeom>
              <a:avLst/>
              <a:gdLst>
                <a:gd name="connsiteX0" fmla="*/ 1637321 w 1637320"/>
                <a:gd name="connsiteY0" fmla="*/ 818660 h 1637320"/>
                <a:gd name="connsiteX1" fmla="*/ 818660 w 1637320"/>
                <a:gd name="connsiteY1" fmla="*/ 1637321 h 1637320"/>
                <a:gd name="connsiteX2" fmla="*/ 0 w 1637320"/>
                <a:gd name="connsiteY2" fmla="*/ 818660 h 1637320"/>
                <a:gd name="connsiteX3" fmla="*/ 818660 w 1637320"/>
                <a:gd name="connsiteY3" fmla="*/ 0 h 1637320"/>
                <a:gd name="connsiteX4" fmla="*/ 1637321 w 1637320"/>
                <a:gd name="connsiteY4" fmla="*/ 818660 h 163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320" h="1637320">
                  <a:moveTo>
                    <a:pt x="1637321" y="818660"/>
                  </a:moveTo>
                  <a:cubicBezTo>
                    <a:pt x="1637321" y="1270794"/>
                    <a:pt x="1270794" y="1637321"/>
                    <a:pt x="818660" y="1637321"/>
                  </a:cubicBezTo>
                  <a:cubicBezTo>
                    <a:pt x="366527" y="1637321"/>
                    <a:pt x="0" y="1270794"/>
                    <a:pt x="0" y="818660"/>
                  </a:cubicBezTo>
                  <a:cubicBezTo>
                    <a:pt x="0" y="366527"/>
                    <a:pt x="366527" y="0"/>
                    <a:pt x="818660" y="0"/>
                  </a:cubicBezTo>
                  <a:cubicBezTo>
                    <a:pt x="1270794" y="0"/>
                    <a:pt x="1637321" y="366527"/>
                    <a:pt x="1637321" y="818660"/>
                  </a:cubicBezTo>
                  <a:close/>
                </a:path>
              </a:pathLst>
            </a:custGeom>
            <a:solidFill>
              <a:srgbClr val="DD8934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0A1AD27-9CFF-4509-A2E2-09FB2F34A9B6}"/>
                </a:ext>
              </a:extLst>
            </p:cNvPr>
            <p:cNvSpPr/>
            <p:nvPr/>
          </p:nvSpPr>
          <p:spPr>
            <a:xfrm>
              <a:off x="-272064" y="5616502"/>
              <a:ext cx="1308409" cy="120628"/>
            </a:xfrm>
            <a:custGeom>
              <a:avLst/>
              <a:gdLst>
                <a:gd name="connsiteX0" fmla="*/ 0 w 1308409"/>
                <a:gd name="connsiteY0" fmla="*/ 120629 h 120628"/>
                <a:gd name="connsiteX1" fmla="*/ 1308410 w 1308409"/>
                <a:gd name="connsiteY1" fmla="*/ 120629 h 120628"/>
                <a:gd name="connsiteX2" fmla="*/ 1196866 w 1308409"/>
                <a:gd name="connsiteY2" fmla="*/ 0 h 120628"/>
                <a:gd name="connsiteX3" fmla="*/ 111544 w 1308409"/>
                <a:gd name="connsiteY3" fmla="*/ 0 h 120628"/>
                <a:gd name="connsiteX4" fmla="*/ 0 w 1308409"/>
                <a:gd name="connsiteY4" fmla="*/ 120629 h 12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409" h="120628">
                  <a:moveTo>
                    <a:pt x="0" y="120629"/>
                  </a:moveTo>
                  <a:lnTo>
                    <a:pt x="1308410" y="120629"/>
                  </a:lnTo>
                  <a:cubicBezTo>
                    <a:pt x="1275266" y="76718"/>
                    <a:pt x="1237917" y="36340"/>
                    <a:pt x="1196866" y="0"/>
                  </a:cubicBezTo>
                  <a:lnTo>
                    <a:pt x="111544" y="0"/>
                  </a:lnTo>
                  <a:cubicBezTo>
                    <a:pt x="70493" y="36340"/>
                    <a:pt x="33143" y="76718"/>
                    <a:pt x="0" y="120629"/>
                  </a:cubicBezTo>
                  <a:close/>
                </a:path>
              </a:pathLst>
            </a:custGeom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1D8761-4C87-41CE-976D-B32E87738BA0}"/>
                </a:ext>
              </a:extLst>
            </p:cNvPr>
            <p:cNvSpPr/>
            <p:nvPr/>
          </p:nvSpPr>
          <p:spPr>
            <a:xfrm>
              <a:off x="-160520" y="5610950"/>
              <a:ext cx="1085322" cy="5383"/>
            </a:xfrm>
            <a:custGeom>
              <a:avLst/>
              <a:gdLst>
                <a:gd name="connsiteX0" fmla="*/ 6057 w 1085322"/>
                <a:gd name="connsiteY0" fmla="*/ 0 h 5383"/>
                <a:gd name="connsiteX1" fmla="*/ 0 w 1085322"/>
                <a:gd name="connsiteY1" fmla="*/ 5384 h 5383"/>
                <a:gd name="connsiteX2" fmla="*/ 1085322 w 1085322"/>
                <a:gd name="connsiteY2" fmla="*/ 5384 h 5383"/>
                <a:gd name="connsiteX3" fmla="*/ 1079266 w 1085322"/>
                <a:gd name="connsiteY3" fmla="*/ 0 h 5383"/>
                <a:gd name="connsiteX4" fmla="*/ 6057 w 1085322"/>
                <a:gd name="connsiteY4" fmla="*/ 0 h 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322" h="5383">
                  <a:moveTo>
                    <a:pt x="6057" y="0"/>
                  </a:moveTo>
                  <a:cubicBezTo>
                    <a:pt x="4038" y="1851"/>
                    <a:pt x="2019" y="3533"/>
                    <a:pt x="0" y="5384"/>
                  </a:cubicBezTo>
                  <a:lnTo>
                    <a:pt x="1085322" y="5384"/>
                  </a:lnTo>
                  <a:cubicBezTo>
                    <a:pt x="1083303" y="3533"/>
                    <a:pt x="1081284" y="1851"/>
                    <a:pt x="1079266" y="0"/>
                  </a:cubicBezTo>
                  <a:lnTo>
                    <a:pt x="6057" y="0"/>
                  </a:lnTo>
                  <a:close/>
                </a:path>
              </a:pathLst>
            </a:custGeom>
            <a:solidFill>
              <a:srgbClr val="DD8934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1C18A8-9EF5-42C6-8105-4D4EC3FC3012}"/>
                </a:ext>
              </a:extLst>
            </p:cNvPr>
            <p:cNvSpPr/>
            <p:nvPr/>
          </p:nvSpPr>
          <p:spPr>
            <a:xfrm>
              <a:off x="-160520" y="5410576"/>
              <a:ext cx="1085322" cy="205758"/>
            </a:xfrm>
            <a:custGeom>
              <a:avLst/>
              <a:gdLst>
                <a:gd name="connsiteX0" fmla="*/ 1079434 w 1085322"/>
                <a:gd name="connsiteY0" fmla="*/ 200375 h 205758"/>
                <a:gd name="connsiteX1" fmla="*/ 542745 w 1085322"/>
                <a:gd name="connsiteY1" fmla="*/ 0 h 205758"/>
                <a:gd name="connsiteX2" fmla="*/ 6057 w 1085322"/>
                <a:gd name="connsiteY2" fmla="*/ 200375 h 205758"/>
                <a:gd name="connsiteX3" fmla="*/ 0 w 1085322"/>
                <a:gd name="connsiteY3" fmla="*/ 205759 h 205758"/>
                <a:gd name="connsiteX4" fmla="*/ 1085322 w 1085322"/>
                <a:gd name="connsiteY4" fmla="*/ 205759 h 205758"/>
                <a:gd name="connsiteX5" fmla="*/ 1079434 w 1085322"/>
                <a:gd name="connsiteY5" fmla="*/ 200375 h 2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322" h="205758">
                  <a:moveTo>
                    <a:pt x="1079434" y="200375"/>
                  </a:moveTo>
                  <a:cubicBezTo>
                    <a:pt x="935588" y="75540"/>
                    <a:pt x="747999" y="0"/>
                    <a:pt x="542745" y="0"/>
                  </a:cubicBezTo>
                  <a:cubicBezTo>
                    <a:pt x="337491" y="0"/>
                    <a:pt x="149734" y="75540"/>
                    <a:pt x="6057" y="200375"/>
                  </a:cubicBezTo>
                  <a:cubicBezTo>
                    <a:pt x="4038" y="202226"/>
                    <a:pt x="2019" y="203908"/>
                    <a:pt x="0" y="205759"/>
                  </a:cubicBezTo>
                  <a:lnTo>
                    <a:pt x="1085322" y="205759"/>
                  </a:lnTo>
                  <a:cubicBezTo>
                    <a:pt x="1083472" y="204076"/>
                    <a:pt x="1081453" y="202226"/>
                    <a:pt x="1079434" y="200375"/>
                  </a:cubicBezTo>
                  <a:close/>
                </a:path>
              </a:pathLst>
            </a:custGeom>
            <a:solidFill>
              <a:srgbClr val="DD8934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A88CB6-37FB-4EFE-993E-6F2DF522D9F4}"/>
                </a:ext>
              </a:extLst>
            </p:cNvPr>
            <p:cNvSpPr/>
            <p:nvPr/>
          </p:nvSpPr>
          <p:spPr>
            <a:xfrm>
              <a:off x="-398581" y="5736963"/>
              <a:ext cx="1561612" cy="245463"/>
            </a:xfrm>
            <a:custGeom>
              <a:avLst/>
              <a:gdLst>
                <a:gd name="connsiteX0" fmla="*/ 0 w 1561612"/>
                <a:gd name="connsiteY0" fmla="*/ 245464 h 245463"/>
                <a:gd name="connsiteX1" fmla="*/ 1561612 w 1561612"/>
                <a:gd name="connsiteY1" fmla="*/ 245464 h 245463"/>
                <a:gd name="connsiteX2" fmla="*/ 1435095 w 1561612"/>
                <a:gd name="connsiteY2" fmla="*/ 0 h 245463"/>
                <a:gd name="connsiteX3" fmla="*/ 126517 w 1561612"/>
                <a:gd name="connsiteY3" fmla="*/ 0 h 245463"/>
                <a:gd name="connsiteX4" fmla="*/ 0 w 1561612"/>
                <a:gd name="connsiteY4" fmla="*/ 245464 h 2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1612" h="245463">
                  <a:moveTo>
                    <a:pt x="0" y="245464"/>
                  </a:moveTo>
                  <a:lnTo>
                    <a:pt x="1561612" y="245464"/>
                  </a:lnTo>
                  <a:cubicBezTo>
                    <a:pt x="1533348" y="156128"/>
                    <a:pt x="1490278" y="73185"/>
                    <a:pt x="1435095" y="0"/>
                  </a:cubicBezTo>
                  <a:lnTo>
                    <a:pt x="126517" y="0"/>
                  </a:lnTo>
                  <a:cubicBezTo>
                    <a:pt x="71334" y="73353"/>
                    <a:pt x="28264" y="156128"/>
                    <a:pt x="0" y="245464"/>
                  </a:cubicBezTo>
                  <a:close/>
                </a:path>
              </a:pathLst>
            </a:custGeom>
            <a:solidFill>
              <a:srgbClr val="D25B30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DFD8C6-706C-4ACF-8768-B5B68396E4ED}"/>
                </a:ext>
              </a:extLst>
            </p:cNvPr>
            <p:cNvSpPr/>
            <p:nvPr/>
          </p:nvSpPr>
          <p:spPr>
            <a:xfrm>
              <a:off x="-427519" y="5982426"/>
              <a:ext cx="1619487" cy="125844"/>
            </a:xfrm>
            <a:custGeom>
              <a:avLst/>
              <a:gdLst>
                <a:gd name="connsiteX0" fmla="*/ 0 w 1619487"/>
                <a:gd name="connsiteY0" fmla="*/ 125844 h 125844"/>
                <a:gd name="connsiteX1" fmla="*/ 1619487 w 1619487"/>
                <a:gd name="connsiteY1" fmla="*/ 125844 h 125844"/>
                <a:gd name="connsiteX2" fmla="*/ 1590550 w 1619487"/>
                <a:gd name="connsiteY2" fmla="*/ 0 h 125844"/>
                <a:gd name="connsiteX3" fmla="*/ 28937 w 1619487"/>
                <a:gd name="connsiteY3" fmla="*/ 0 h 125844"/>
                <a:gd name="connsiteX4" fmla="*/ 0 w 1619487"/>
                <a:gd name="connsiteY4" fmla="*/ 125844 h 12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487" h="125844">
                  <a:moveTo>
                    <a:pt x="0" y="125844"/>
                  </a:moveTo>
                  <a:lnTo>
                    <a:pt x="1619487" y="125844"/>
                  </a:lnTo>
                  <a:cubicBezTo>
                    <a:pt x="1613094" y="82775"/>
                    <a:pt x="1603336" y="40714"/>
                    <a:pt x="1590550" y="0"/>
                  </a:cubicBezTo>
                  <a:lnTo>
                    <a:pt x="28937" y="0"/>
                  </a:lnTo>
                  <a:cubicBezTo>
                    <a:pt x="16151" y="40714"/>
                    <a:pt x="6393" y="82775"/>
                    <a:pt x="0" y="125844"/>
                  </a:cubicBezTo>
                  <a:close/>
                </a:path>
              </a:pathLst>
            </a:custGeom>
            <a:solidFill>
              <a:srgbClr val="A93A2D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FA5271-44D4-4049-B7EE-2CE6953DDA17}"/>
                </a:ext>
              </a:extLst>
            </p:cNvPr>
            <p:cNvSpPr/>
            <p:nvPr/>
          </p:nvSpPr>
          <p:spPr>
            <a:xfrm>
              <a:off x="-436436" y="6108271"/>
              <a:ext cx="1637320" cy="245463"/>
            </a:xfrm>
            <a:custGeom>
              <a:avLst/>
              <a:gdLst>
                <a:gd name="connsiteX0" fmla="*/ 0 w 1637320"/>
                <a:gd name="connsiteY0" fmla="*/ 120965 h 245463"/>
                <a:gd name="connsiteX1" fmla="*/ 9421 w 1637320"/>
                <a:gd name="connsiteY1" fmla="*/ 245464 h 245463"/>
                <a:gd name="connsiteX2" fmla="*/ 1627899 w 1637320"/>
                <a:gd name="connsiteY2" fmla="*/ 245464 h 245463"/>
                <a:gd name="connsiteX3" fmla="*/ 1637321 w 1637320"/>
                <a:gd name="connsiteY3" fmla="*/ 120965 h 245463"/>
                <a:gd name="connsiteX4" fmla="*/ 1628404 w 1637320"/>
                <a:gd name="connsiteY4" fmla="*/ 0 h 245463"/>
                <a:gd name="connsiteX5" fmla="*/ 8917 w 1637320"/>
                <a:gd name="connsiteY5" fmla="*/ 0 h 245463"/>
                <a:gd name="connsiteX6" fmla="*/ 0 w 1637320"/>
                <a:gd name="connsiteY6" fmla="*/ 120965 h 24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320" h="245463">
                  <a:moveTo>
                    <a:pt x="0" y="120965"/>
                  </a:moveTo>
                  <a:cubicBezTo>
                    <a:pt x="0" y="163362"/>
                    <a:pt x="3197" y="204917"/>
                    <a:pt x="9421" y="245464"/>
                  </a:cubicBezTo>
                  <a:lnTo>
                    <a:pt x="1627899" y="245464"/>
                  </a:lnTo>
                  <a:cubicBezTo>
                    <a:pt x="1634124" y="204917"/>
                    <a:pt x="1637321" y="163362"/>
                    <a:pt x="1637321" y="120965"/>
                  </a:cubicBezTo>
                  <a:cubicBezTo>
                    <a:pt x="1637321" y="79914"/>
                    <a:pt x="1634292" y="39537"/>
                    <a:pt x="1628404" y="0"/>
                  </a:cubicBezTo>
                  <a:lnTo>
                    <a:pt x="8917" y="0"/>
                  </a:lnTo>
                  <a:cubicBezTo>
                    <a:pt x="3028" y="39537"/>
                    <a:pt x="0" y="79914"/>
                    <a:pt x="0" y="120965"/>
                  </a:cubicBezTo>
                  <a:close/>
                </a:path>
              </a:pathLst>
            </a:custGeom>
            <a:solidFill>
              <a:srgbClr val="DF9335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0D873B6-FDC8-49F6-9A95-8982B07E66F3}"/>
                </a:ext>
              </a:extLst>
            </p:cNvPr>
            <p:cNvSpPr/>
            <p:nvPr/>
          </p:nvSpPr>
          <p:spPr>
            <a:xfrm>
              <a:off x="-427014" y="6353734"/>
              <a:ext cx="1618309" cy="128031"/>
            </a:xfrm>
            <a:custGeom>
              <a:avLst/>
              <a:gdLst>
                <a:gd name="connsiteX0" fmla="*/ 30283 w 1618309"/>
                <a:gd name="connsiteY0" fmla="*/ 128031 h 128031"/>
                <a:gd name="connsiteX1" fmla="*/ 1588026 w 1618309"/>
                <a:gd name="connsiteY1" fmla="*/ 128031 h 128031"/>
                <a:gd name="connsiteX2" fmla="*/ 1618310 w 1618309"/>
                <a:gd name="connsiteY2" fmla="*/ 0 h 128031"/>
                <a:gd name="connsiteX3" fmla="*/ 0 w 1618309"/>
                <a:gd name="connsiteY3" fmla="*/ 0 h 128031"/>
                <a:gd name="connsiteX4" fmla="*/ 30283 w 1618309"/>
                <a:gd name="connsiteY4" fmla="*/ 128031 h 12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8309" h="128031">
                  <a:moveTo>
                    <a:pt x="30283" y="128031"/>
                  </a:moveTo>
                  <a:lnTo>
                    <a:pt x="1588026" y="128031"/>
                  </a:lnTo>
                  <a:cubicBezTo>
                    <a:pt x="1601485" y="86644"/>
                    <a:pt x="1611748" y="43911"/>
                    <a:pt x="1618310" y="0"/>
                  </a:cubicBezTo>
                  <a:lnTo>
                    <a:pt x="0" y="0"/>
                  </a:lnTo>
                  <a:cubicBezTo>
                    <a:pt x="6730" y="43911"/>
                    <a:pt x="16992" y="86644"/>
                    <a:pt x="30283" y="128031"/>
                  </a:cubicBezTo>
                  <a:close/>
                </a:path>
              </a:pathLst>
            </a:custGeom>
            <a:solidFill>
              <a:srgbClr val="A93A2D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136781-D71D-4CC3-80BC-0329B1592641}"/>
                </a:ext>
              </a:extLst>
            </p:cNvPr>
            <p:cNvSpPr/>
            <p:nvPr/>
          </p:nvSpPr>
          <p:spPr>
            <a:xfrm>
              <a:off x="-396731" y="6481765"/>
              <a:ext cx="1557742" cy="229480"/>
            </a:xfrm>
            <a:custGeom>
              <a:avLst/>
              <a:gdLst>
                <a:gd name="connsiteX0" fmla="*/ 117264 w 1557742"/>
                <a:gd name="connsiteY0" fmla="*/ 229481 h 229480"/>
                <a:gd name="connsiteX1" fmla="*/ 1440647 w 1557742"/>
                <a:gd name="connsiteY1" fmla="*/ 229481 h 229480"/>
                <a:gd name="connsiteX2" fmla="*/ 1557743 w 1557742"/>
                <a:gd name="connsiteY2" fmla="*/ 0 h 229480"/>
                <a:gd name="connsiteX3" fmla="*/ 0 w 1557742"/>
                <a:gd name="connsiteY3" fmla="*/ 0 h 229480"/>
                <a:gd name="connsiteX4" fmla="*/ 117264 w 1557742"/>
                <a:gd name="connsiteY4" fmla="*/ 229481 h 2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742" h="229480">
                  <a:moveTo>
                    <a:pt x="117264" y="229481"/>
                  </a:moveTo>
                  <a:lnTo>
                    <a:pt x="1440647" y="229481"/>
                  </a:lnTo>
                  <a:cubicBezTo>
                    <a:pt x="1491119" y="160334"/>
                    <a:pt x="1530824" y="83111"/>
                    <a:pt x="1557743" y="0"/>
                  </a:cubicBezTo>
                  <a:lnTo>
                    <a:pt x="0" y="0"/>
                  </a:lnTo>
                  <a:cubicBezTo>
                    <a:pt x="26919" y="83111"/>
                    <a:pt x="66792" y="160334"/>
                    <a:pt x="117264" y="229481"/>
                  </a:cubicBezTo>
                  <a:close/>
                </a:path>
              </a:pathLst>
            </a:custGeom>
            <a:solidFill>
              <a:srgbClr val="DD8934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6E30B66-12A7-42AC-B6CE-58F57AD40FBD}"/>
                </a:ext>
              </a:extLst>
            </p:cNvPr>
            <p:cNvSpPr/>
            <p:nvPr/>
          </p:nvSpPr>
          <p:spPr>
            <a:xfrm>
              <a:off x="-279467" y="6711246"/>
              <a:ext cx="1323551" cy="112048"/>
            </a:xfrm>
            <a:custGeom>
              <a:avLst/>
              <a:gdLst>
                <a:gd name="connsiteX0" fmla="*/ 0 w 1323551"/>
                <a:gd name="connsiteY0" fmla="*/ 0 h 112048"/>
                <a:gd name="connsiteX1" fmla="*/ 16151 w 1323551"/>
                <a:gd name="connsiteY1" fmla="*/ 21367 h 112048"/>
                <a:gd name="connsiteX2" fmla="*/ 98589 w 1323551"/>
                <a:gd name="connsiteY2" fmla="*/ 112049 h 112048"/>
                <a:gd name="connsiteX3" fmla="*/ 1224962 w 1323551"/>
                <a:gd name="connsiteY3" fmla="*/ 112049 h 112048"/>
                <a:gd name="connsiteX4" fmla="*/ 1307400 w 1323551"/>
                <a:gd name="connsiteY4" fmla="*/ 21367 h 112048"/>
                <a:gd name="connsiteX5" fmla="*/ 1323551 w 1323551"/>
                <a:gd name="connsiteY5" fmla="*/ 0 h 112048"/>
                <a:gd name="connsiteX6" fmla="*/ 0 w 1323551"/>
                <a:gd name="connsiteY6" fmla="*/ 0 h 11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551" h="112048">
                  <a:moveTo>
                    <a:pt x="0" y="0"/>
                  </a:moveTo>
                  <a:cubicBezTo>
                    <a:pt x="5215" y="7234"/>
                    <a:pt x="10599" y="14301"/>
                    <a:pt x="16151" y="21367"/>
                  </a:cubicBezTo>
                  <a:cubicBezTo>
                    <a:pt x="41387" y="53669"/>
                    <a:pt x="68979" y="83952"/>
                    <a:pt x="98589" y="112049"/>
                  </a:cubicBezTo>
                  <a:lnTo>
                    <a:pt x="1224962" y="112049"/>
                  </a:lnTo>
                  <a:cubicBezTo>
                    <a:pt x="1254573" y="83952"/>
                    <a:pt x="1282164" y="53501"/>
                    <a:pt x="1307400" y="21367"/>
                  </a:cubicBezTo>
                  <a:cubicBezTo>
                    <a:pt x="1312952" y="14301"/>
                    <a:pt x="1318168" y="7234"/>
                    <a:pt x="1323551" y="0"/>
                  </a:cubicBezTo>
                  <a:lnTo>
                    <a:pt x="0" y="0"/>
                  </a:lnTo>
                  <a:close/>
                </a:path>
              </a:pathLst>
            </a:custGeom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7A97B6D-1258-4E65-9D86-52DBBFA7E4CB}"/>
                </a:ext>
              </a:extLst>
            </p:cNvPr>
            <p:cNvSpPr/>
            <p:nvPr/>
          </p:nvSpPr>
          <p:spPr>
            <a:xfrm>
              <a:off x="-181046" y="6823295"/>
              <a:ext cx="1126541" cy="224601"/>
            </a:xfrm>
            <a:custGeom>
              <a:avLst/>
              <a:gdLst>
                <a:gd name="connsiteX0" fmla="*/ 563271 w 1126541"/>
                <a:gd name="connsiteY0" fmla="*/ 224602 h 224601"/>
                <a:gd name="connsiteX1" fmla="*/ 1126541 w 1126541"/>
                <a:gd name="connsiteY1" fmla="*/ 0 h 224601"/>
                <a:gd name="connsiteX2" fmla="*/ 0 w 1126541"/>
                <a:gd name="connsiteY2" fmla="*/ 0 h 224601"/>
                <a:gd name="connsiteX3" fmla="*/ 563271 w 1126541"/>
                <a:gd name="connsiteY3" fmla="*/ 224602 h 22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41" h="224601">
                  <a:moveTo>
                    <a:pt x="563271" y="224602"/>
                  </a:moveTo>
                  <a:cubicBezTo>
                    <a:pt x="781479" y="224602"/>
                    <a:pt x="979667" y="139135"/>
                    <a:pt x="1126541" y="0"/>
                  </a:cubicBezTo>
                  <a:lnTo>
                    <a:pt x="0" y="0"/>
                  </a:lnTo>
                  <a:cubicBezTo>
                    <a:pt x="146706" y="139135"/>
                    <a:pt x="345062" y="224602"/>
                    <a:pt x="563271" y="224602"/>
                  </a:cubicBezTo>
                  <a:close/>
                </a:path>
              </a:pathLst>
            </a:custGeom>
            <a:solidFill>
              <a:srgbClr val="D25B30"/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0BC242-4050-421F-BB77-831BC54F8FC7}"/>
                </a:ext>
              </a:extLst>
            </p:cNvPr>
            <p:cNvSpPr/>
            <p:nvPr/>
          </p:nvSpPr>
          <p:spPr>
            <a:xfrm>
              <a:off x="-436436" y="5599005"/>
              <a:ext cx="1491792" cy="1448890"/>
            </a:xfrm>
            <a:custGeom>
              <a:avLst/>
              <a:gdLst>
                <a:gd name="connsiteX0" fmla="*/ 150576 w 1491792"/>
                <a:gd name="connsiteY0" fmla="*/ 465859 h 1448890"/>
                <a:gd name="connsiteX1" fmla="*/ 295936 w 1491792"/>
                <a:gd name="connsiteY1" fmla="*/ 0 h 1448890"/>
                <a:gd name="connsiteX2" fmla="*/ 0 w 1491792"/>
                <a:gd name="connsiteY2" fmla="*/ 630231 h 1448890"/>
                <a:gd name="connsiteX3" fmla="*/ 818660 w 1491792"/>
                <a:gd name="connsiteY3" fmla="*/ 1448891 h 1448890"/>
                <a:gd name="connsiteX4" fmla="*/ 1491792 w 1491792"/>
                <a:gd name="connsiteY4" fmla="*/ 1096090 h 1448890"/>
                <a:gd name="connsiteX5" fmla="*/ 969236 w 1491792"/>
                <a:gd name="connsiteY5" fmla="*/ 1284520 h 1448890"/>
                <a:gd name="connsiteX6" fmla="*/ 150576 w 1491792"/>
                <a:gd name="connsiteY6" fmla="*/ 465859 h 144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1792" h="1448890">
                  <a:moveTo>
                    <a:pt x="150576" y="465859"/>
                  </a:moveTo>
                  <a:cubicBezTo>
                    <a:pt x="150576" y="292739"/>
                    <a:pt x="204413" y="132237"/>
                    <a:pt x="295936" y="0"/>
                  </a:cubicBezTo>
                  <a:cubicBezTo>
                    <a:pt x="115245" y="150239"/>
                    <a:pt x="0" y="376691"/>
                    <a:pt x="0" y="630231"/>
                  </a:cubicBezTo>
                  <a:cubicBezTo>
                    <a:pt x="0" y="1082294"/>
                    <a:pt x="366597" y="1448891"/>
                    <a:pt x="818660" y="1448891"/>
                  </a:cubicBezTo>
                  <a:cubicBezTo>
                    <a:pt x="1097772" y="1448891"/>
                    <a:pt x="1344077" y="1309251"/>
                    <a:pt x="1491792" y="1096090"/>
                  </a:cubicBezTo>
                  <a:cubicBezTo>
                    <a:pt x="1349965" y="1213858"/>
                    <a:pt x="1167929" y="1284520"/>
                    <a:pt x="969236" y="1284520"/>
                  </a:cubicBezTo>
                  <a:cubicBezTo>
                    <a:pt x="517173" y="1284520"/>
                    <a:pt x="150576" y="917923"/>
                    <a:pt x="150576" y="465859"/>
                  </a:cubicBezTo>
                  <a:close/>
                </a:path>
              </a:pathLst>
            </a:custGeom>
            <a:solidFill>
              <a:srgbClr val="62161F">
                <a:alpha val="50000"/>
              </a:srgbClr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912346-0773-466D-9B80-84E79C6335F1}"/>
                </a:ext>
              </a:extLst>
            </p:cNvPr>
            <p:cNvSpPr/>
            <p:nvPr/>
          </p:nvSpPr>
          <p:spPr>
            <a:xfrm>
              <a:off x="-290907" y="5418146"/>
              <a:ext cx="1491792" cy="1448722"/>
            </a:xfrm>
            <a:custGeom>
              <a:avLst/>
              <a:gdLst>
                <a:gd name="connsiteX0" fmla="*/ 1341049 w 1491792"/>
                <a:gd name="connsiteY0" fmla="*/ 982864 h 1448722"/>
                <a:gd name="connsiteX1" fmla="*/ 1195688 w 1491792"/>
                <a:gd name="connsiteY1" fmla="*/ 1448723 h 1448722"/>
                <a:gd name="connsiteX2" fmla="*/ 1491792 w 1491792"/>
                <a:gd name="connsiteY2" fmla="*/ 818660 h 1448722"/>
                <a:gd name="connsiteX3" fmla="*/ 673132 w 1491792"/>
                <a:gd name="connsiteY3" fmla="*/ 0 h 1448722"/>
                <a:gd name="connsiteX4" fmla="*/ 0 w 1491792"/>
                <a:gd name="connsiteY4" fmla="*/ 352801 h 1448722"/>
                <a:gd name="connsiteX5" fmla="*/ 522556 w 1491792"/>
                <a:gd name="connsiteY5" fmla="*/ 164371 h 1448722"/>
                <a:gd name="connsiteX6" fmla="*/ 1341049 w 1491792"/>
                <a:gd name="connsiteY6" fmla="*/ 982864 h 14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1792" h="1448722">
                  <a:moveTo>
                    <a:pt x="1341049" y="982864"/>
                  </a:moveTo>
                  <a:cubicBezTo>
                    <a:pt x="1341049" y="1155984"/>
                    <a:pt x="1287211" y="1316485"/>
                    <a:pt x="1195688" y="1448723"/>
                  </a:cubicBezTo>
                  <a:cubicBezTo>
                    <a:pt x="1376547" y="1298483"/>
                    <a:pt x="1491792" y="1072031"/>
                    <a:pt x="1491792" y="818660"/>
                  </a:cubicBezTo>
                  <a:cubicBezTo>
                    <a:pt x="1491792" y="366597"/>
                    <a:pt x="1125195" y="0"/>
                    <a:pt x="673132" y="0"/>
                  </a:cubicBezTo>
                  <a:cubicBezTo>
                    <a:pt x="394020" y="0"/>
                    <a:pt x="147716" y="139640"/>
                    <a:pt x="0" y="352801"/>
                  </a:cubicBezTo>
                  <a:cubicBezTo>
                    <a:pt x="141827" y="235033"/>
                    <a:pt x="323864" y="164371"/>
                    <a:pt x="522556" y="164371"/>
                  </a:cubicBezTo>
                  <a:cubicBezTo>
                    <a:pt x="974620" y="164203"/>
                    <a:pt x="1341049" y="530800"/>
                    <a:pt x="1341049" y="982864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16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9" name="Graphic 241">
            <a:extLst>
              <a:ext uri="{FF2B5EF4-FFF2-40B4-BE49-F238E27FC236}">
                <a16:creationId xmlns:a16="http://schemas.microsoft.com/office/drawing/2014/main" id="{8CE366B5-FCD5-41FC-B094-236A61CD2D82}"/>
              </a:ext>
            </a:extLst>
          </p:cNvPr>
          <p:cNvGrpSpPr/>
          <p:nvPr/>
        </p:nvGrpSpPr>
        <p:grpSpPr>
          <a:xfrm>
            <a:off x="1653456" y="5260803"/>
            <a:ext cx="322656" cy="318867"/>
            <a:chOff x="2434505" y="2932122"/>
            <a:chExt cx="322656" cy="31886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9714ECC-143F-4666-A35C-77CC9FB31B5A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53F22C-827D-42F6-B9D7-5C3C98B0493E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CA07189-E7A2-4697-98A0-453A2C217DBF}"/>
              </a:ext>
            </a:extLst>
          </p:cNvPr>
          <p:cNvSpPr/>
          <p:nvPr/>
        </p:nvSpPr>
        <p:spPr>
          <a:xfrm>
            <a:off x="3199571" y="4336250"/>
            <a:ext cx="84896" cy="11972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ACF308-9886-4D96-8384-500129749239}"/>
              </a:ext>
            </a:extLst>
          </p:cNvPr>
          <p:cNvGrpSpPr/>
          <p:nvPr/>
        </p:nvGrpSpPr>
        <p:grpSpPr>
          <a:xfrm>
            <a:off x="7304678" y="5375030"/>
            <a:ext cx="246732" cy="212980"/>
            <a:chOff x="5989666" y="815838"/>
            <a:chExt cx="221343" cy="191064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3969A1F-25F8-4EFF-890C-DE8B72B1DE83}"/>
                </a:ext>
              </a:extLst>
            </p:cNvPr>
            <p:cNvSpPr/>
            <p:nvPr/>
          </p:nvSpPr>
          <p:spPr>
            <a:xfrm>
              <a:off x="5989666" y="897367"/>
              <a:ext cx="221343" cy="27383"/>
            </a:xfrm>
            <a:custGeom>
              <a:avLst/>
              <a:gdLst>
                <a:gd name="connsiteX0" fmla="*/ 348475 w 348475"/>
                <a:gd name="connsiteY0" fmla="*/ 19702 h 39404"/>
                <a:gd name="connsiteX1" fmla="*/ 174238 w 348475"/>
                <a:gd name="connsiteY1" fmla="*/ 39405 h 39404"/>
                <a:gd name="connsiteX2" fmla="*/ 0 w 348475"/>
                <a:gd name="connsiteY2" fmla="*/ 19702 h 39404"/>
                <a:gd name="connsiteX3" fmla="*/ 174238 w 348475"/>
                <a:gd name="connsiteY3" fmla="*/ 0 h 39404"/>
                <a:gd name="connsiteX4" fmla="*/ 348475 w 348475"/>
                <a:gd name="connsiteY4" fmla="*/ 19702 h 3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75" h="39404">
                  <a:moveTo>
                    <a:pt x="348475" y="19702"/>
                  </a:moveTo>
                  <a:cubicBezTo>
                    <a:pt x="348475" y="30673"/>
                    <a:pt x="270437" y="39405"/>
                    <a:pt x="174238" y="39405"/>
                  </a:cubicBezTo>
                  <a:cubicBezTo>
                    <a:pt x="78038" y="39405"/>
                    <a:pt x="0" y="30449"/>
                    <a:pt x="0" y="19702"/>
                  </a:cubicBezTo>
                  <a:cubicBezTo>
                    <a:pt x="0" y="8732"/>
                    <a:pt x="78038" y="0"/>
                    <a:pt x="174238" y="0"/>
                  </a:cubicBezTo>
                  <a:cubicBezTo>
                    <a:pt x="270437" y="0"/>
                    <a:pt x="348475" y="8732"/>
                    <a:pt x="348475" y="19702"/>
                  </a:cubicBezTo>
                  <a:close/>
                </a:path>
              </a:pathLst>
            </a:custGeom>
            <a:solidFill>
              <a:srgbClr val="E6E6E6"/>
            </a:solidFill>
            <a:ln w="28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ACD1C9-6111-4D94-BB15-B810405F426F}"/>
                </a:ext>
              </a:extLst>
            </p:cNvPr>
            <p:cNvSpPr/>
            <p:nvPr/>
          </p:nvSpPr>
          <p:spPr>
            <a:xfrm>
              <a:off x="6085557" y="815838"/>
              <a:ext cx="31723" cy="191064"/>
            </a:xfrm>
            <a:custGeom>
              <a:avLst/>
              <a:gdLst>
                <a:gd name="connsiteX0" fmla="*/ 49944 w 49944"/>
                <a:gd name="connsiteY0" fmla="*/ 137469 h 274938"/>
                <a:gd name="connsiteX1" fmla="*/ 24972 w 49944"/>
                <a:gd name="connsiteY1" fmla="*/ 274939 h 274938"/>
                <a:gd name="connsiteX2" fmla="*/ 0 w 49944"/>
                <a:gd name="connsiteY2" fmla="*/ 137469 h 274938"/>
                <a:gd name="connsiteX3" fmla="*/ 24972 w 49944"/>
                <a:gd name="connsiteY3" fmla="*/ 0 h 274938"/>
                <a:gd name="connsiteX4" fmla="*/ 49944 w 49944"/>
                <a:gd name="connsiteY4" fmla="*/ 137469 h 27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44" h="274938">
                  <a:moveTo>
                    <a:pt x="49944" y="137469"/>
                  </a:moveTo>
                  <a:cubicBezTo>
                    <a:pt x="49944" y="213392"/>
                    <a:pt x="38764" y="274939"/>
                    <a:pt x="24972" y="274939"/>
                  </a:cubicBezTo>
                  <a:cubicBezTo>
                    <a:pt x="11180" y="274939"/>
                    <a:pt x="0" y="213392"/>
                    <a:pt x="0" y="137469"/>
                  </a:cubicBezTo>
                  <a:cubicBezTo>
                    <a:pt x="0" y="61547"/>
                    <a:pt x="11180" y="0"/>
                    <a:pt x="24972" y="0"/>
                  </a:cubicBezTo>
                  <a:cubicBezTo>
                    <a:pt x="38764" y="0"/>
                    <a:pt x="49944" y="61547"/>
                    <a:pt x="49944" y="137469"/>
                  </a:cubicBezTo>
                  <a:close/>
                </a:path>
              </a:pathLst>
            </a:custGeom>
            <a:solidFill>
              <a:srgbClr val="E6E6E6"/>
            </a:solidFill>
            <a:ln w="28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70" name="Graphic 219">
            <a:extLst>
              <a:ext uri="{FF2B5EF4-FFF2-40B4-BE49-F238E27FC236}">
                <a16:creationId xmlns:a16="http://schemas.microsoft.com/office/drawing/2014/main" id="{3B8D9BE2-37D1-49E5-AE2D-966358BCC780}"/>
              </a:ext>
            </a:extLst>
          </p:cNvPr>
          <p:cNvGrpSpPr/>
          <p:nvPr/>
        </p:nvGrpSpPr>
        <p:grpSpPr>
          <a:xfrm>
            <a:off x="7854074" y="5508526"/>
            <a:ext cx="1082055" cy="1081692"/>
            <a:chOff x="617644" y="978437"/>
            <a:chExt cx="1026712" cy="102636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32CFBA-6D79-4EF7-A622-BF16A4EAB16E}"/>
                </a:ext>
              </a:extLst>
            </p:cNvPr>
            <p:cNvSpPr/>
            <p:nvPr/>
          </p:nvSpPr>
          <p:spPr>
            <a:xfrm>
              <a:off x="617644" y="978437"/>
              <a:ext cx="1026023" cy="1026023"/>
            </a:xfrm>
            <a:custGeom>
              <a:avLst/>
              <a:gdLst>
                <a:gd name="connsiteX0" fmla="*/ 513012 w 1026023"/>
                <a:gd name="connsiteY0" fmla="*/ 1026023 h 1026023"/>
                <a:gd name="connsiteX1" fmla="*/ 1001561 w 1026023"/>
                <a:gd name="connsiteY1" fmla="*/ 670119 h 1026023"/>
                <a:gd name="connsiteX2" fmla="*/ 1026023 w 1026023"/>
                <a:gd name="connsiteY2" fmla="*/ 513012 h 1026023"/>
                <a:gd name="connsiteX3" fmla="*/ 513012 w 1026023"/>
                <a:gd name="connsiteY3" fmla="*/ 0 h 1026023"/>
                <a:gd name="connsiteX4" fmla="*/ 472701 w 1026023"/>
                <a:gd name="connsiteY4" fmla="*/ 1723 h 1026023"/>
                <a:gd name="connsiteX5" fmla="*/ 0 w 1026023"/>
                <a:gd name="connsiteY5" fmla="*/ 513012 h 1026023"/>
                <a:gd name="connsiteX6" fmla="*/ 513012 w 1026023"/>
                <a:gd name="connsiteY6" fmla="*/ 1026023 h 10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023" h="1026023">
                  <a:moveTo>
                    <a:pt x="513012" y="1026023"/>
                  </a:moveTo>
                  <a:cubicBezTo>
                    <a:pt x="741438" y="1026023"/>
                    <a:pt x="935066" y="876495"/>
                    <a:pt x="1001561" y="670119"/>
                  </a:cubicBezTo>
                  <a:cubicBezTo>
                    <a:pt x="1017410" y="620506"/>
                    <a:pt x="1026023" y="567793"/>
                    <a:pt x="1026023" y="513012"/>
                  </a:cubicBezTo>
                  <a:cubicBezTo>
                    <a:pt x="1026023" y="229804"/>
                    <a:pt x="796563" y="0"/>
                    <a:pt x="513012" y="0"/>
                  </a:cubicBezTo>
                  <a:cubicBezTo>
                    <a:pt x="499575" y="0"/>
                    <a:pt x="486138" y="689"/>
                    <a:pt x="472701" y="1723"/>
                  </a:cubicBezTo>
                  <a:cubicBezTo>
                    <a:pt x="208443" y="22050"/>
                    <a:pt x="0" y="243241"/>
                    <a:pt x="0" y="513012"/>
                  </a:cubicBezTo>
                  <a:cubicBezTo>
                    <a:pt x="0" y="796563"/>
                    <a:pt x="229804" y="1026023"/>
                    <a:pt x="513012" y="1026023"/>
                  </a:cubicBezTo>
                  <a:close/>
                </a:path>
              </a:pathLst>
            </a:custGeom>
            <a:solidFill>
              <a:srgbClr val="FF9970"/>
            </a:solidFill>
            <a:ln w="342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2" name="Graphic 219">
              <a:extLst>
                <a:ext uri="{FF2B5EF4-FFF2-40B4-BE49-F238E27FC236}">
                  <a16:creationId xmlns:a16="http://schemas.microsoft.com/office/drawing/2014/main" id="{48926B41-B923-40C5-A2AB-0BE848197233}"/>
                </a:ext>
              </a:extLst>
            </p:cNvPr>
            <p:cNvGrpSpPr/>
            <p:nvPr/>
          </p:nvGrpSpPr>
          <p:grpSpPr>
            <a:xfrm>
              <a:off x="617644" y="978437"/>
              <a:ext cx="1026712" cy="1026367"/>
              <a:chOff x="617644" y="978437"/>
              <a:chExt cx="1026712" cy="1026367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5486327-E7E3-4597-869F-A8EAE77BCA6E}"/>
                  </a:ext>
                </a:extLst>
              </p:cNvPr>
              <p:cNvSpPr/>
              <p:nvPr/>
            </p:nvSpPr>
            <p:spPr>
              <a:xfrm>
                <a:off x="625223" y="980159"/>
                <a:ext cx="993981" cy="1023611"/>
              </a:xfrm>
              <a:custGeom>
                <a:avLst/>
                <a:gdLst>
                  <a:gd name="connsiteX0" fmla="*/ 116453 w 993981"/>
                  <a:gd name="connsiteY0" fmla="*/ 419987 h 1023611"/>
                  <a:gd name="connsiteX1" fmla="*/ 180881 w 993981"/>
                  <a:gd name="connsiteY1" fmla="*/ 396215 h 1023611"/>
                  <a:gd name="connsiteX2" fmla="*/ 340400 w 993981"/>
                  <a:gd name="connsiteY2" fmla="*/ 403794 h 1023611"/>
                  <a:gd name="connsiteX3" fmla="*/ 382433 w 993981"/>
                  <a:gd name="connsiteY3" fmla="*/ 436870 h 1023611"/>
                  <a:gd name="connsiteX4" fmla="*/ 378299 w 993981"/>
                  <a:gd name="connsiteY4" fmla="*/ 486827 h 1023611"/>
                  <a:gd name="connsiteX5" fmla="*/ 326963 w 993981"/>
                  <a:gd name="connsiteY5" fmla="*/ 480625 h 1023611"/>
                  <a:gd name="connsiteX6" fmla="*/ 287686 w 993981"/>
                  <a:gd name="connsiteY6" fmla="*/ 510255 h 1023611"/>
                  <a:gd name="connsiteX7" fmla="*/ 312837 w 993981"/>
                  <a:gd name="connsiteY7" fmla="*/ 586397 h 1023611"/>
                  <a:gd name="connsiteX8" fmla="*/ 271493 w 993981"/>
                  <a:gd name="connsiteY8" fmla="*/ 749707 h 1023611"/>
                  <a:gd name="connsiteX9" fmla="*/ 314904 w 993981"/>
                  <a:gd name="connsiteY9" fmla="*/ 932310 h 1023611"/>
                  <a:gd name="connsiteX10" fmla="*/ 296644 w 993981"/>
                  <a:gd name="connsiteY10" fmla="*/ 979856 h 1023611"/>
                  <a:gd name="connsiteX11" fmla="*/ 483037 w 993981"/>
                  <a:gd name="connsiteY11" fmla="*/ 1023612 h 1023611"/>
                  <a:gd name="connsiteX12" fmla="*/ 496129 w 993981"/>
                  <a:gd name="connsiteY12" fmla="*/ 1003284 h 1023611"/>
                  <a:gd name="connsiteX13" fmla="*/ 478214 w 993981"/>
                  <a:gd name="connsiteY13" fmla="*/ 946091 h 1023611"/>
                  <a:gd name="connsiteX14" fmla="*/ 432735 w 993981"/>
                  <a:gd name="connsiteY14" fmla="*/ 914394 h 1023611"/>
                  <a:gd name="connsiteX15" fmla="*/ 395870 w 993981"/>
                  <a:gd name="connsiteY15" fmla="*/ 899235 h 1023611"/>
                  <a:gd name="connsiteX16" fmla="*/ 355215 w 993981"/>
                  <a:gd name="connsiteY16" fmla="*/ 824471 h 1023611"/>
                  <a:gd name="connsiteX17" fmla="*/ 355215 w 993981"/>
                  <a:gd name="connsiteY17" fmla="*/ 737648 h 1023611"/>
                  <a:gd name="connsiteX18" fmla="*/ 477180 w 993981"/>
                  <a:gd name="connsiteY18" fmla="*/ 686657 h 1023611"/>
                  <a:gd name="connsiteX19" fmla="*/ 615338 w 993981"/>
                  <a:gd name="connsiteY19" fmla="*/ 719043 h 1023611"/>
                  <a:gd name="connsiteX20" fmla="*/ 727312 w 993981"/>
                  <a:gd name="connsiteY20" fmla="*/ 743161 h 1023611"/>
                  <a:gd name="connsiteX21" fmla="*/ 806555 w 993981"/>
                  <a:gd name="connsiteY21" fmla="*/ 865126 h 1023611"/>
                  <a:gd name="connsiteX22" fmla="*/ 861680 w 993981"/>
                  <a:gd name="connsiteY22" fmla="*/ 880285 h 1023611"/>
                  <a:gd name="connsiteX23" fmla="*/ 993982 w 993981"/>
                  <a:gd name="connsiteY23" fmla="*/ 668052 h 1023611"/>
                  <a:gd name="connsiteX24" fmla="*/ 959873 w 993981"/>
                  <a:gd name="connsiteY24" fmla="*/ 633943 h 1023611"/>
                  <a:gd name="connsiteX25" fmla="*/ 842731 w 993981"/>
                  <a:gd name="connsiteY25" fmla="*/ 593977 h 1023611"/>
                  <a:gd name="connsiteX26" fmla="*/ 737648 w 993981"/>
                  <a:gd name="connsiteY26" fmla="*/ 619473 h 1023611"/>
                  <a:gd name="connsiteX27" fmla="*/ 647380 w 993981"/>
                  <a:gd name="connsiteY27" fmla="*/ 578129 h 1023611"/>
                  <a:gd name="connsiteX28" fmla="*/ 650825 w 993981"/>
                  <a:gd name="connsiteY28" fmla="*/ 506121 h 1023611"/>
                  <a:gd name="connsiteX29" fmla="*/ 530927 w 993981"/>
                  <a:gd name="connsiteY29" fmla="*/ 406895 h 1023611"/>
                  <a:gd name="connsiteX30" fmla="*/ 443071 w 993981"/>
                  <a:gd name="connsiteY30" fmla="*/ 419643 h 1023611"/>
                  <a:gd name="connsiteX31" fmla="*/ 419643 w 993981"/>
                  <a:gd name="connsiteY31" fmla="*/ 397593 h 1023611"/>
                  <a:gd name="connsiteX32" fmla="*/ 251855 w 993981"/>
                  <a:gd name="connsiteY32" fmla="*/ 332476 h 1023611"/>
                  <a:gd name="connsiteX33" fmla="*/ 74764 w 993981"/>
                  <a:gd name="connsiteY33" fmla="*/ 360727 h 1023611"/>
                  <a:gd name="connsiteX34" fmla="*/ 66151 w 993981"/>
                  <a:gd name="connsiteY34" fmla="*/ 356938 h 1023611"/>
                  <a:gd name="connsiteX35" fmla="*/ 64772 w 993981"/>
                  <a:gd name="connsiteY35" fmla="*/ 341434 h 1023611"/>
                  <a:gd name="connsiteX36" fmla="*/ 117831 w 993981"/>
                  <a:gd name="connsiteY36" fmla="*/ 249787 h 1023611"/>
                  <a:gd name="connsiteX37" fmla="*/ 162620 w 993981"/>
                  <a:gd name="connsiteY37" fmla="*/ 240140 h 1023611"/>
                  <a:gd name="connsiteX38" fmla="*/ 361072 w 993981"/>
                  <a:gd name="connsiteY38" fmla="*/ 220847 h 1023611"/>
                  <a:gd name="connsiteX39" fmla="*/ 392080 w 993981"/>
                  <a:gd name="connsiteY39" fmla="*/ 182259 h 1023611"/>
                  <a:gd name="connsiteX40" fmla="*/ 329030 w 993981"/>
                  <a:gd name="connsiteY40" fmla="*/ 150562 h 1023611"/>
                  <a:gd name="connsiteX41" fmla="*/ 309736 w 993981"/>
                  <a:gd name="connsiteY41" fmla="*/ 146083 h 1023611"/>
                  <a:gd name="connsiteX42" fmla="*/ 303879 w 993981"/>
                  <a:gd name="connsiteY42" fmla="*/ 112663 h 1023611"/>
                  <a:gd name="connsiteX43" fmla="*/ 464088 w 993981"/>
                  <a:gd name="connsiteY43" fmla="*/ 36176 h 1023611"/>
                  <a:gd name="connsiteX44" fmla="*/ 547810 w 993981"/>
                  <a:gd name="connsiteY44" fmla="*/ 31697 h 1023611"/>
                  <a:gd name="connsiteX45" fmla="*/ 465466 w 993981"/>
                  <a:gd name="connsiteY45" fmla="*/ 0 h 1023611"/>
                  <a:gd name="connsiteX46" fmla="*/ 263913 w 993981"/>
                  <a:gd name="connsiteY46" fmla="*/ 58915 h 1023611"/>
                  <a:gd name="connsiteX47" fmla="*/ 270804 w 993981"/>
                  <a:gd name="connsiteY47" fmla="*/ 64083 h 1023611"/>
                  <a:gd name="connsiteX48" fmla="*/ 288720 w 993981"/>
                  <a:gd name="connsiteY48" fmla="*/ 92335 h 1023611"/>
                  <a:gd name="connsiteX49" fmla="*/ 265291 w 993981"/>
                  <a:gd name="connsiteY49" fmla="*/ 122310 h 1023611"/>
                  <a:gd name="connsiteX50" fmla="*/ 254611 w 993981"/>
                  <a:gd name="connsiteY50" fmla="*/ 162276 h 1023611"/>
                  <a:gd name="connsiteX51" fmla="*/ 254955 w 993981"/>
                  <a:gd name="connsiteY51" fmla="*/ 162965 h 1023611"/>
                  <a:gd name="connsiteX52" fmla="*/ 228426 w 993981"/>
                  <a:gd name="connsiteY52" fmla="*/ 206376 h 1023611"/>
                  <a:gd name="connsiteX53" fmla="*/ 100604 w 993981"/>
                  <a:gd name="connsiteY53" fmla="*/ 196385 h 1023611"/>
                  <a:gd name="connsiteX54" fmla="*/ 0 w 993981"/>
                  <a:gd name="connsiteY54" fmla="*/ 424122 h 1023611"/>
                  <a:gd name="connsiteX55" fmla="*/ 116453 w 993981"/>
                  <a:gd name="connsiteY55" fmla="*/ 419987 h 102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993981" h="1023611">
                    <a:moveTo>
                      <a:pt x="116453" y="419987"/>
                    </a:moveTo>
                    <a:cubicBezTo>
                      <a:pt x="138503" y="414130"/>
                      <a:pt x="159175" y="403794"/>
                      <a:pt x="180881" y="396215"/>
                    </a:cubicBezTo>
                    <a:cubicBezTo>
                      <a:pt x="232561" y="378643"/>
                      <a:pt x="290787" y="381744"/>
                      <a:pt x="340400" y="403794"/>
                    </a:cubicBezTo>
                    <a:cubicBezTo>
                      <a:pt x="356938" y="411374"/>
                      <a:pt x="373131" y="421365"/>
                      <a:pt x="382433" y="436870"/>
                    </a:cubicBezTo>
                    <a:cubicBezTo>
                      <a:pt x="391736" y="452374"/>
                      <a:pt x="391391" y="474768"/>
                      <a:pt x="378299" y="486827"/>
                    </a:cubicBezTo>
                    <a:cubicBezTo>
                      <a:pt x="361417" y="482693"/>
                      <a:pt x="344190" y="478214"/>
                      <a:pt x="326963" y="480625"/>
                    </a:cubicBezTo>
                    <a:cubicBezTo>
                      <a:pt x="309736" y="483037"/>
                      <a:pt x="292510" y="493718"/>
                      <a:pt x="287686" y="510255"/>
                    </a:cubicBezTo>
                    <a:cubicBezTo>
                      <a:pt x="280106" y="536440"/>
                      <a:pt x="304568" y="560213"/>
                      <a:pt x="312837" y="586397"/>
                    </a:cubicBezTo>
                    <a:cubicBezTo>
                      <a:pt x="330408" y="640834"/>
                      <a:pt x="276317" y="692514"/>
                      <a:pt x="271493" y="749707"/>
                    </a:cubicBezTo>
                    <a:cubicBezTo>
                      <a:pt x="266325" y="812757"/>
                      <a:pt x="322829" y="869605"/>
                      <a:pt x="314904" y="932310"/>
                    </a:cubicBezTo>
                    <a:cubicBezTo>
                      <a:pt x="312837" y="949537"/>
                      <a:pt x="305947" y="965041"/>
                      <a:pt x="296644" y="979856"/>
                    </a:cubicBezTo>
                    <a:cubicBezTo>
                      <a:pt x="354181" y="1005351"/>
                      <a:pt x="416887" y="1020855"/>
                      <a:pt x="483037" y="1023612"/>
                    </a:cubicBezTo>
                    <a:cubicBezTo>
                      <a:pt x="488550" y="1017754"/>
                      <a:pt x="493373" y="1011208"/>
                      <a:pt x="496129" y="1003284"/>
                    </a:cubicBezTo>
                    <a:cubicBezTo>
                      <a:pt x="502676" y="983301"/>
                      <a:pt x="492340" y="961595"/>
                      <a:pt x="478214" y="946091"/>
                    </a:cubicBezTo>
                    <a:cubicBezTo>
                      <a:pt x="465466" y="932310"/>
                      <a:pt x="449962" y="921285"/>
                      <a:pt x="432735" y="914394"/>
                    </a:cubicBezTo>
                    <a:cubicBezTo>
                      <a:pt x="420332" y="909571"/>
                      <a:pt x="407240" y="906470"/>
                      <a:pt x="395870" y="899235"/>
                    </a:cubicBezTo>
                    <a:cubicBezTo>
                      <a:pt x="371408" y="883731"/>
                      <a:pt x="361761" y="853067"/>
                      <a:pt x="355215" y="824471"/>
                    </a:cubicBezTo>
                    <a:cubicBezTo>
                      <a:pt x="348669" y="795874"/>
                      <a:pt x="343501" y="764522"/>
                      <a:pt x="355215" y="737648"/>
                    </a:cubicBezTo>
                    <a:cubicBezTo>
                      <a:pt x="374509" y="694581"/>
                      <a:pt x="430323" y="680111"/>
                      <a:pt x="477180" y="686657"/>
                    </a:cubicBezTo>
                    <a:cubicBezTo>
                      <a:pt x="524037" y="692859"/>
                      <a:pt x="568137" y="713875"/>
                      <a:pt x="615338" y="719043"/>
                    </a:cubicBezTo>
                    <a:cubicBezTo>
                      <a:pt x="653926" y="723178"/>
                      <a:pt x="698027" y="717665"/>
                      <a:pt x="727312" y="743161"/>
                    </a:cubicBezTo>
                    <a:cubicBezTo>
                      <a:pt x="764522" y="775891"/>
                      <a:pt x="761076" y="845487"/>
                      <a:pt x="806555" y="865126"/>
                    </a:cubicBezTo>
                    <a:cubicBezTo>
                      <a:pt x="824126" y="872705"/>
                      <a:pt x="846521" y="870983"/>
                      <a:pt x="861680" y="880285"/>
                    </a:cubicBezTo>
                    <a:cubicBezTo>
                      <a:pt x="921974" y="822403"/>
                      <a:pt x="967797" y="749707"/>
                      <a:pt x="993982" y="668052"/>
                    </a:cubicBezTo>
                    <a:cubicBezTo>
                      <a:pt x="983646" y="655649"/>
                      <a:pt x="972620" y="644279"/>
                      <a:pt x="959873" y="633943"/>
                    </a:cubicBezTo>
                    <a:cubicBezTo>
                      <a:pt x="927142" y="607414"/>
                      <a:pt x="885109" y="590532"/>
                      <a:pt x="842731" y="593977"/>
                    </a:cubicBezTo>
                    <a:cubicBezTo>
                      <a:pt x="806899" y="597078"/>
                      <a:pt x="773480" y="613960"/>
                      <a:pt x="737648" y="619473"/>
                    </a:cubicBezTo>
                    <a:cubicBezTo>
                      <a:pt x="701816" y="624641"/>
                      <a:pt x="658405" y="612238"/>
                      <a:pt x="647380" y="578129"/>
                    </a:cubicBezTo>
                    <a:cubicBezTo>
                      <a:pt x="640145" y="555045"/>
                      <a:pt x="649792" y="530238"/>
                      <a:pt x="650825" y="506121"/>
                    </a:cubicBezTo>
                    <a:cubicBezTo>
                      <a:pt x="653237" y="446172"/>
                      <a:pt x="589498" y="393458"/>
                      <a:pt x="530927" y="406895"/>
                    </a:cubicBezTo>
                    <a:cubicBezTo>
                      <a:pt x="501297" y="413786"/>
                      <a:pt x="469945" y="434113"/>
                      <a:pt x="443071" y="419643"/>
                    </a:cubicBezTo>
                    <a:cubicBezTo>
                      <a:pt x="433424" y="414475"/>
                      <a:pt x="426878" y="405517"/>
                      <a:pt x="419643" y="397593"/>
                    </a:cubicBezTo>
                    <a:cubicBezTo>
                      <a:pt x="378299" y="351080"/>
                      <a:pt x="313871" y="326274"/>
                      <a:pt x="251855" y="332476"/>
                    </a:cubicBezTo>
                    <a:cubicBezTo>
                      <a:pt x="191906" y="338677"/>
                      <a:pt x="133679" y="372442"/>
                      <a:pt x="74764" y="360727"/>
                    </a:cubicBezTo>
                    <a:cubicBezTo>
                      <a:pt x="71663" y="360038"/>
                      <a:pt x="68562" y="359349"/>
                      <a:pt x="66151" y="356938"/>
                    </a:cubicBezTo>
                    <a:cubicBezTo>
                      <a:pt x="62361" y="353148"/>
                      <a:pt x="63394" y="346946"/>
                      <a:pt x="64772" y="341434"/>
                    </a:cubicBezTo>
                    <a:cubicBezTo>
                      <a:pt x="73386" y="305947"/>
                      <a:pt x="85445" y="266325"/>
                      <a:pt x="117831" y="249787"/>
                    </a:cubicBezTo>
                    <a:cubicBezTo>
                      <a:pt x="131612" y="242897"/>
                      <a:pt x="147116" y="240830"/>
                      <a:pt x="162620" y="240140"/>
                    </a:cubicBezTo>
                    <a:cubicBezTo>
                      <a:pt x="230149" y="236695"/>
                      <a:pt x="300434" y="248754"/>
                      <a:pt x="361072" y="220847"/>
                    </a:cubicBezTo>
                    <a:cubicBezTo>
                      <a:pt x="376921" y="213611"/>
                      <a:pt x="393803" y="199830"/>
                      <a:pt x="392080" y="182259"/>
                    </a:cubicBezTo>
                    <a:cubicBezTo>
                      <a:pt x="390013" y="156419"/>
                      <a:pt x="354870" y="151251"/>
                      <a:pt x="329030" y="150562"/>
                    </a:cubicBezTo>
                    <a:cubicBezTo>
                      <a:pt x="322484" y="150562"/>
                      <a:pt x="315249" y="149872"/>
                      <a:pt x="309736" y="146083"/>
                    </a:cubicBezTo>
                    <a:cubicBezTo>
                      <a:pt x="300434" y="139192"/>
                      <a:pt x="300434" y="124377"/>
                      <a:pt x="303879" y="112663"/>
                    </a:cubicBezTo>
                    <a:cubicBezTo>
                      <a:pt x="322484" y="50302"/>
                      <a:pt x="400349" y="23773"/>
                      <a:pt x="464088" y="36176"/>
                    </a:cubicBezTo>
                    <a:cubicBezTo>
                      <a:pt x="492684" y="41689"/>
                      <a:pt x="526793" y="51680"/>
                      <a:pt x="547810" y="31697"/>
                    </a:cubicBezTo>
                    <a:cubicBezTo>
                      <a:pt x="530583" y="5857"/>
                      <a:pt x="497852" y="4134"/>
                      <a:pt x="465466" y="0"/>
                    </a:cubicBezTo>
                    <a:cubicBezTo>
                      <a:pt x="393114" y="5513"/>
                      <a:pt x="324896" y="26185"/>
                      <a:pt x="263913" y="58915"/>
                    </a:cubicBezTo>
                    <a:cubicBezTo>
                      <a:pt x="266325" y="60638"/>
                      <a:pt x="268737" y="62016"/>
                      <a:pt x="270804" y="64083"/>
                    </a:cubicBezTo>
                    <a:cubicBezTo>
                      <a:pt x="279762" y="70974"/>
                      <a:pt x="288375" y="80966"/>
                      <a:pt x="288720" y="92335"/>
                    </a:cubicBezTo>
                    <a:cubicBezTo>
                      <a:pt x="289064" y="106117"/>
                      <a:pt x="278039" y="115764"/>
                      <a:pt x="265291" y="122310"/>
                    </a:cubicBezTo>
                    <a:cubicBezTo>
                      <a:pt x="250821" y="129889"/>
                      <a:pt x="246342" y="148494"/>
                      <a:pt x="254611" y="162276"/>
                    </a:cubicBezTo>
                    <a:cubicBezTo>
                      <a:pt x="254611" y="162620"/>
                      <a:pt x="254955" y="162965"/>
                      <a:pt x="254955" y="162965"/>
                    </a:cubicBezTo>
                    <a:cubicBezTo>
                      <a:pt x="267014" y="182603"/>
                      <a:pt x="251510" y="207754"/>
                      <a:pt x="228426" y="206376"/>
                    </a:cubicBezTo>
                    <a:cubicBezTo>
                      <a:pt x="185704" y="203620"/>
                      <a:pt x="143326" y="200174"/>
                      <a:pt x="100604" y="196385"/>
                    </a:cubicBezTo>
                    <a:cubicBezTo>
                      <a:pt x="49957" y="261502"/>
                      <a:pt x="14470" y="339366"/>
                      <a:pt x="0" y="424122"/>
                    </a:cubicBezTo>
                    <a:cubicBezTo>
                      <a:pt x="38932" y="424122"/>
                      <a:pt x="78554" y="429634"/>
                      <a:pt x="116453" y="419987"/>
                    </a:cubicBezTo>
                    <a:close/>
                  </a:path>
                </a:pathLst>
              </a:custGeom>
              <a:solidFill>
                <a:srgbClr val="FF9970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AF5195E-E359-4991-A96B-9F32CFA14AED}"/>
                  </a:ext>
                </a:extLst>
              </p:cNvPr>
              <p:cNvSpPr/>
              <p:nvPr/>
            </p:nvSpPr>
            <p:spPr>
              <a:xfrm>
                <a:off x="689434" y="978437"/>
                <a:ext cx="954922" cy="670119"/>
              </a:xfrm>
              <a:custGeom>
                <a:avLst/>
                <a:gdLst>
                  <a:gd name="connsiteX0" fmla="*/ 483599 w 954922"/>
                  <a:gd name="connsiteY0" fmla="*/ 33420 h 670119"/>
                  <a:gd name="connsiteX1" fmla="*/ 399877 w 954922"/>
                  <a:gd name="connsiteY1" fmla="*/ 37899 h 670119"/>
                  <a:gd name="connsiteX2" fmla="*/ 239669 w 954922"/>
                  <a:gd name="connsiteY2" fmla="*/ 114385 h 670119"/>
                  <a:gd name="connsiteX3" fmla="*/ 245871 w 954922"/>
                  <a:gd name="connsiteY3" fmla="*/ 147805 h 670119"/>
                  <a:gd name="connsiteX4" fmla="*/ 265164 w 954922"/>
                  <a:gd name="connsiteY4" fmla="*/ 152284 h 670119"/>
                  <a:gd name="connsiteX5" fmla="*/ 328214 w 954922"/>
                  <a:gd name="connsiteY5" fmla="*/ 183981 h 670119"/>
                  <a:gd name="connsiteX6" fmla="*/ 297206 w 954922"/>
                  <a:gd name="connsiteY6" fmla="*/ 222569 h 670119"/>
                  <a:gd name="connsiteX7" fmla="*/ 99099 w 954922"/>
                  <a:gd name="connsiteY7" fmla="*/ 242208 h 670119"/>
                  <a:gd name="connsiteX8" fmla="*/ 54309 w 954922"/>
                  <a:gd name="connsiteY8" fmla="*/ 251855 h 670119"/>
                  <a:gd name="connsiteX9" fmla="*/ 1251 w 954922"/>
                  <a:gd name="connsiteY9" fmla="*/ 343501 h 670119"/>
                  <a:gd name="connsiteX10" fmla="*/ 2629 w 954922"/>
                  <a:gd name="connsiteY10" fmla="*/ 359005 h 670119"/>
                  <a:gd name="connsiteX11" fmla="*/ 11243 w 954922"/>
                  <a:gd name="connsiteY11" fmla="*/ 362795 h 670119"/>
                  <a:gd name="connsiteX12" fmla="*/ 188333 w 954922"/>
                  <a:gd name="connsiteY12" fmla="*/ 334543 h 670119"/>
                  <a:gd name="connsiteX13" fmla="*/ 356121 w 954922"/>
                  <a:gd name="connsiteY13" fmla="*/ 399660 h 670119"/>
                  <a:gd name="connsiteX14" fmla="*/ 379550 w 954922"/>
                  <a:gd name="connsiteY14" fmla="*/ 421710 h 670119"/>
                  <a:gd name="connsiteX15" fmla="*/ 467406 w 954922"/>
                  <a:gd name="connsiteY15" fmla="*/ 408962 h 670119"/>
                  <a:gd name="connsiteX16" fmla="*/ 587304 w 954922"/>
                  <a:gd name="connsiteY16" fmla="*/ 508188 h 670119"/>
                  <a:gd name="connsiteX17" fmla="*/ 583859 w 954922"/>
                  <a:gd name="connsiteY17" fmla="*/ 580196 h 670119"/>
                  <a:gd name="connsiteX18" fmla="*/ 674127 w 954922"/>
                  <a:gd name="connsiteY18" fmla="*/ 621540 h 670119"/>
                  <a:gd name="connsiteX19" fmla="*/ 779210 w 954922"/>
                  <a:gd name="connsiteY19" fmla="*/ 596044 h 670119"/>
                  <a:gd name="connsiteX20" fmla="*/ 896351 w 954922"/>
                  <a:gd name="connsiteY20" fmla="*/ 636010 h 670119"/>
                  <a:gd name="connsiteX21" fmla="*/ 930460 w 954922"/>
                  <a:gd name="connsiteY21" fmla="*/ 670119 h 670119"/>
                  <a:gd name="connsiteX22" fmla="*/ 954922 w 954922"/>
                  <a:gd name="connsiteY22" fmla="*/ 513012 h 670119"/>
                  <a:gd name="connsiteX23" fmla="*/ 441221 w 954922"/>
                  <a:gd name="connsiteY23" fmla="*/ 0 h 670119"/>
                  <a:gd name="connsiteX24" fmla="*/ 400911 w 954922"/>
                  <a:gd name="connsiteY24" fmla="*/ 1723 h 670119"/>
                  <a:gd name="connsiteX25" fmla="*/ 483599 w 954922"/>
                  <a:gd name="connsiteY25" fmla="*/ 33420 h 67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4922" h="670119">
                    <a:moveTo>
                      <a:pt x="483599" y="33420"/>
                    </a:moveTo>
                    <a:cubicBezTo>
                      <a:pt x="462583" y="53403"/>
                      <a:pt x="428474" y="43411"/>
                      <a:pt x="399877" y="37899"/>
                    </a:cubicBezTo>
                    <a:cubicBezTo>
                      <a:pt x="336139" y="25496"/>
                      <a:pt x="258274" y="52025"/>
                      <a:pt x="239669" y="114385"/>
                    </a:cubicBezTo>
                    <a:cubicBezTo>
                      <a:pt x="236224" y="126100"/>
                      <a:pt x="235879" y="140570"/>
                      <a:pt x="245871" y="147805"/>
                    </a:cubicBezTo>
                    <a:cubicBezTo>
                      <a:pt x="251383" y="151595"/>
                      <a:pt x="258274" y="152284"/>
                      <a:pt x="265164" y="152284"/>
                    </a:cubicBezTo>
                    <a:cubicBezTo>
                      <a:pt x="291004" y="152973"/>
                      <a:pt x="326147" y="158141"/>
                      <a:pt x="328214" y="183981"/>
                    </a:cubicBezTo>
                    <a:cubicBezTo>
                      <a:pt x="329592" y="201553"/>
                      <a:pt x="313055" y="214989"/>
                      <a:pt x="297206" y="222569"/>
                    </a:cubicBezTo>
                    <a:cubicBezTo>
                      <a:pt x="236224" y="250476"/>
                      <a:pt x="165939" y="238418"/>
                      <a:pt x="99099" y="242208"/>
                    </a:cubicBezTo>
                    <a:cubicBezTo>
                      <a:pt x="83595" y="242897"/>
                      <a:pt x="68091" y="244964"/>
                      <a:pt x="54309" y="251855"/>
                    </a:cubicBezTo>
                    <a:cubicBezTo>
                      <a:pt x="21579" y="268392"/>
                      <a:pt x="9864" y="308014"/>
                      <a:pt x="1251" y="343501"/>
                    </a:cubicBezTo>
                    <a:cubicBezTo>
                      <a:pt x="-127" y="348669"/>
                      <a:pt x="-1161" y="354870"/>
                      <a:pt x="2629" y="359005"/>
                    </a:cubicBezTo>
                    <a:cubicBezTo>
                      <a:pt x="4696" y="361417"/>
                      <a:pt x="8142" y="362106"/>
                      <a:pt x="11243" y="362795"/>
                    </a:cubicBezTo>
                    <a:cubicBezTo>
                      <a:pt x="70503" y="374164"/>
                      <a:pt x="128384" y="340744"/>
                      <a:pt x="188333" y="334543"/>
                    </a:cubicBezTo>
                    <a:cubicBezTo>
                      <a:pt x="250349" y="327997"/>
                      <a:pt x="314777" y="353148"/>
                      <a:pt x="356121" y="399660"/>
                    </a:cubicBezTo>
                    <a:cubicBezTo>
                      <a:pt x="363357" y="407929"/>
                      <a:pt x="370247" y="416542"/>
                      <a:pt x="379550" y="421710"/>
                    </a:cubicBezTo>
                    <a:cubicBezTo>
                      <a:pt x="406424" y="436180"/>
                      <a:pt x="437776" y="415853"/>
                      <a:pt x="467406" y="408962"/>
                    </a:cubicBezTo>
                    <a:cubicBezTo>
                      <a:pt x="525977" y="395525"/>
                      <a:pt x="589716" y="448239"/>
                      <a:pt x="587304" y="508188"/>
                    </a:cubicBezTo>
                    <a:cubicBezTo>
                      <a:pt x="586270" y="532306"/>
                      <a:pt x="576279" y="557112"/>
                      <a:pt x="583859" y="580196"/>
                    </a:cubicBezTo>
                    <a:cubicBezTo>
                      <a:pt x="594884" y="614649"/>
                      <a:pt x="638295" y="627053"/>
                      <a:pt x="674127" y="621540"/>
                    </a:cubicBezTo>
                    <a:cubicBezTo>
                      <a:pt x="709958" y="616372"/>
                      <a:pt x="743034" y="599145"/>
                      <a:pt x="779210" y="596044"/>
                    </a:cubicBezTo>
                    <a:cubicBezTo>
                      <a:pt x="821243" y="592599"/>
                      <a:pt x="863276" y="609481"/>
                      <a:pt x="896351" y="636010"/>
                    </a:cubicBezTo>
                    <a:cubicBezTo>
                      <a:pt x="908755" y="646002"/>
                      <a:pt x="920124" y="657716"/>
                      <a:pt x="930460" y="670119"/>
                    </a:cubicBezTo>
                    <a:cubicBezTo>
                      <a:pt x="946309" y="620506"/>
                      <a:pt x="954922" y="567793"/>
                      <a:pt x="954922" y="513012"/>
                    </a:cubicBezTo>
                    <a:cubicBezTo>
                      <a:pt x="954233" y="229804"/>
                      <a:pt x="724773" y="0"/>
                      <a:pt x="441221" y="0"/>
                    </a:cubicBezTo>
                    <a:cubicBezTo>
                      <a:pt x="427785" y="0"/>
                      <a:pt x="414348" y="689"/>
                      <a:pt x="400911" y="1723"/>
                    </a:cubicBezTo>
                    <a:cubicBezTo>
                      <a:pt x="433642" y="6202"/>
                      <a:pt x="466372" y="7924"/>
                      <a:pt x="483599" y="33420"/>
                    </a:cubicBezTo>
                    <a:close/>
                  </a:path>
                </a:pathLst>
              </a:custGeom>
              <a:solidFill>
                <a:srgbClr val="E0C3A1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840E86-91BC-4630-9A4B-2B82B5F6E153}"/>
                  </a:ext>
                </a:extLst>
              </p:cNvPr>
              <p:cNvSpPr/>
              <p:nvPr/>
            </p:nvSpPr>
            <p:spPr>
              <a:xfrm>
                <a:off x="972970" y="1665771"/>
                <a:ext cx="513244" cy="339033"/>
              </a:xfrm>
              <a:custGeom>
                <a:avLst/>
                <a:gdLst>
                  <a:gd name="connsiteX0" fmla="*/ 379221 w 513244"/>
                  <a:gd name="connsiteY0" fmla="*/ 57893 h 339033"/>
                  <a:gd name="connsiteX1" fmla="*/ 267247 w 513244"/>
                  <a:gd name="connsiteY1" fmla="*/ 33776 h 339033"/>
                  <a:gd name="connsiteX2" fmla="*/ 129089 w 513244"/>
                  <a:gd name="connsiteY2" fmla="*/ 1390 h 339033"/>
                  <a:gd name="connsiteX3" fmla="*/ 7124 w 513244"/>
                  <a:gd name="connsiteY3" fmla="*/ 52381 h 339033"/>
                  <a:gd name="connsiteX4" fmla="*/ 7124 w 513244"/>
                  <a:gd name="connsiteY4" fmla="*/ 139204 h 339033"/>
                  <a:gd name="connsiteX5" fmla="*/ 47779 w 513244"/>
                  <a:gd name="connsiteY5" fmla="*/ 213968 h 339033"/>
                  <a:gd name="connsiteX6" fmla="*/ 84644 w 513244"/>
                  <a:gd name="connsiteY6" fmla="*/ 229127 h 339033"/>
                  <a:gd name="connsiteX7" fmla="*/ 130123 w 513244"/>
                  <a:gd name="connsiteY7" fmla="*/ 260824 h 339033"/>
                  <a:gd name="connsiteX8" fmla="*/ 148038 w 513244"/>
                  <a:gd name="connsiteY8" fmla="*/ 318017 h 339033"/>
                  <a:gd name="connsiteX9" fmla="*/ 134946 w 513244"/>
                  <a:gd name="connsiteY9" fmla="*/ 338344 h 339033"/>
                  <a:gd name="connsiteX10" fmla="*/ 157341 w 513244"/>
                  <a:gd name="connsiteY10" fmla="*/ 339034 h 339033"/>
                  <a:gd name="connsiteX11" fmla="*/ 513245 w 513244"/>
                  <a:gd name="connsiteY11" fmla="*/ 195363 h 339033"/>
                  <a:gd name="connsiteX12" fmla="*/ 458119 w 513244"/>
                  <a:gd name="connsiteY12" fmla="*/ 180203 h 339033"/>
                  <a:gd name="connsiteX13" fmla="*/ 379221 w 513244"/>
                  <a:gd name="connsiteY13" fmla="*/ 57893 h 33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244" h="339033">
                    <a:moveTo>
                      <a:pt x="379221" y="57893"/>
                    </a:moveTo>
                    <a:cubicBezTo>
                      <a:pt x="349935" y="32398"/>
                      <a:pt x="306180" y="37566"/>
                      <a:pt x="267247" y="33776"/>
                    </a:cubicBezTo>
                    <a:cubicBezTo>
                      <a:pt x="220046" y="28953"/>
                      <a:pt x="175946" y="7936"/>
                      <a:pt x="129089" y="1390"/>
                    </a:cubicBezTo>
                    <a:cubicBezTo>
                      <a:pt x="82232" y="-4812"/>
                      <a:pt x="26418" y="9314"/>
                      <a:pt x="7124" y="52381"/>
                    </a:cubicBezTo>
                    <a:cubicBezTo>
                      <a:pt x="-4935" y="79255"/>
                      <a:pt x="578" y="110263"/>
                      <a:pt x="7124" y="139204"/>
                    </a:cubicBezTo>
                    <a:cubicBezTo>
                      <a:pt x="13670" y="167455"/>
                      <a:pt x="23317" y="198119"/>
                      <a:pt x="47779" y="213968"/>
                    </a:cubicBezTo>
                    <a:cubicBezTo>
                      <a:pt x="59148" y="221203"/>
                      <a:pt x="72241" y="224304"/>
                      <a:pt x="84644" y="229127"/>
                    </a:cubicBezTo>
                    <a:cubicBezTo>
                      <a:pt x="101871" y="236018"/>
                      <a:pt x="117719" y="247043"/>
                      <a:pt x="130123" y="260824"/>
                    </a:cubicBezTo>
                    <a:cubicBezTo>
                      <a:pt x="144248" y="276328"/>
                      <a:pt x="154929" y="298034"/>
                      <a:pt x="148038" y="318017"/>
                    </a:cubicBezTo>
                    <a:cubicBezTo>
                      <a:pt x="145282" y="325597"/>
                      <a:pt x="140459" y="332143"/>
                      <a:pt x="134946" y="338344"/>
                    </a:cubicBezTo>
                    <a:cubicBezTo>
                      <a:pt x="142181" y="338689"/>
                      <a:pt x="149761" y="339034"/>
                      <a:pt x="157341" y="339034"/>
                    </a:cubicBezTo>
                    <a:cubicBezTo>
                      <a:pt x="295499" y="339034"/>
                      <a:pt x="421254" y="284253"/>
                      <a:pt x="513245" y="195363"/>
                    </a:cubicBezTo>
                    <a:cubicBezTo>
                      <a:pt x="498085" y="186405"/>
                      <a:pt x="475691" y="187783"/>
                      <a:pt x="458119" y="180203"/>
                    </a:cubicBezTo>
                    <a:cubicBezTo>
                      <a:pt x="412985" y="160565"/>
                      <a:pt x="416775" y="90624"/>
                      <a:pt x="379221" y="57893"/>
                    </a:cubicBezTo>
                    <a:close/>
                  </a:path>
                </a:pathLst>
              </a:custGeom>
              <a:solidFill>
                <a:srgbClr val="551B02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0672D36-FE4B-459F-A828-21F298D6C1A2}"/>
                  </a:ext>
                </a:extLst>
              </p:cNvPr>
              <p:cNvSpPr/>
              <p:nvPr/>
            </p:nvSpPr>
            <p:spPr>
              <a:xfrm>
                <a:off x="725827" y="1038730"/>
                <a:ext cx="188115" cy="147859"/>
              </a:xfrm>
              <a:custGeom>
                <a:avLst/>
                <a:gdLst>
                  <a:gd name="connsiteX0" fmla="*/ 154351 w 188115"/>
                  <a:gd name="connsiteY0" fmla="*/ 104394 h 147859"/>
                  <a:gd name="connsiteX1" fmla="*/ 154007 w 188115"/>
                  <a:gd name="connsiteY1" fmla="*/ 103705 h 147859"/>
                  <a:gd name="connsiteX2" fmla="*/ 164343 w 188115"/>
                  <a:gd name="connsiteY2" fmla="*/ 64083 h 147859"/>
                  <a:gd name="connsiteX3" fmla="*/ 188116 w 188115"/>
                  <a:gd name="connsiteY3" fmla="*/ 33764 h 147859"/>
                  <a:gd name="connsiteX4" fmla="*/ 170200 w 188115"/>
                  <a:gd name="connsiteY4" fmla="*/ 5168 h 147859"/>
                  <a:gd name="connsiteX5" fmla="*/ 163309 w 188115"/>
                  <a:gd name="connsiteY5" fmla="*/ 0 h 147859"/>
                  <a:gd name="connsiteX6" fmla="*/ 0 w 188115"/>
                  <a:gd name="connsiteY6" fmla="*/ 137814 h 147859"/>
                  <a:gd name="connsiteX7" fmla="*/ 128167 w 188115"/>
                  <a:gd name="connsiteY7" fmla="*/ 147805 h 147859"/>
                  <a:gd name="connsiteX8" fmla="*/ 154351 w 188115"/>
                  <a:gd name="connsiteY8" fmla="*/ 104394 h 14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15" h="147859">
                    <a:moveTo>
                      <a:pt x="154351" y="104394"/>
                    </a:moveTo>
                    <a:cubicBezTo>
                      <a:pt x="154351" y="104049"/>
                      <a:pt x="154007" y="103705"/>
                      <a:pt x="154007" y="103705"/>
                    </a:cubicBezTo>
                    <a:cubicBezTo>
                      <a:pt x="145738" y="89923"/>
                      <a:pt x="150217" y="71319"/>
                      <a:pt x="164343" y="64083"/>
                    </a:cubicBezTo>
                    <a:cubicBezTo>
                      <a:pt x="177435" y="57193"/>
                      <a:pt x="188116" y="47546"/>
                      <a:pt x="188116" y="33764"/>
                    </a:cubicBezTo>
                    <a:cubicBezTo>
                      <a:pt x="188116" y="22050"/>
                      <a:pt x="179502" y="12403"/>
                      <a:pt x="170200" y="5168"/>
                    </a:cubicBezTo>
                    <a:cubicBezTo>
                      <a:pt x="167788" y="3445"/>
                      <a:pt x="165721" y="1723"/>
                      <a:pt x="163309" y="0"/>
                    </a:cubicBezTo>
                    <a:cubicBezTo>
                      <a:pt x="99570" y="34453"/>
                      <a:pt x="44100" y="81310"/>
                      <a:pt x="0" y="137814"/>
                    </a:cubicBezTo>
                    <a:cubicBezTo>
                      <a:pt x="42722" y="141604"/>
                      <a:pt x="85445" y="144704"/>
                      <a:pt x="128167" y="147805"/>
                    </a:cubicBezTo>
                    <a:cubicBezTo>
                      <a:pt x="150906" y="149183"/>
                      <a:pt x="166410" y="124032"/>
                      <a:pt x="154351" y="104394"/>
                    </a:cubicBezTo>
                    <a:close/>
                  </a:path>
                </a:pathLst>
              </a:custGeom>
              <a:solidFill>
                <a:srgbClr val="551B02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EA50B4B-72F2-4FE5-80CE-B674C9C42482}"/>
                  </a:ext>
                </a:extLst>
              </p:cNvPr>
              <p:cNvSpPr/>
              <p:nvPr/>
            </p:nvSpPr>
            <p:spPr>
              <a:xfrm>
                <a:off x="617644" y="1364926"/>
                <a:ext cx="396543" cy="595088"/>
              </a:xfrm>
              <a:custGeom>
                <a:avLst/>
                <a:gdLst>
                  <a:gd name="connsiteX0" fmla="*/ 304224 w 396543"/>
                  <a:gd name="connsiteY0" fmla="*/ 595089 h 595088"/>
                  <a:gd name="connsiteX1" fmla="*/ 322484 w 396543"/>
                  <a:gd name="connsiteY1" fmla="*/ 547543 h 595088"/>
                  <a:gd name="connsiteX2" fmla="*/ 279073 w 396543"/>
                  <a:gd name="connsiteY2" fmla="*/ 364940 h 595088"/>
                  <a:gd name="connsiteX3" fmla="*/ 320417 w 396543"/>
                  <a:gd name="connsiteY3" fmla="*/ 201631 h 595088"/>
                  <a:gd name="connsiteX4" fmla="*/ 295266 w 396543"/>
                  <a:gd name="connsiteY4" fmla="*/ 125489 h 595088"/>
                  <a:gd name="connsiteX5" fmla="*/ 334543 w 396543"/>
                  <a:gd name="connsiteY5" fmla="*/ 95859 h 595088"/>
                  <a:gd name="connsiteX6" fmla="*/ 385878 w 396543"/>
                  <a:gd name="connsiteY6" fmla="*/ 102060 h 595088"/>
                  <a:gd name="connsiteX7" fmla="*/ 390013 w 396543"/>
                  <a:gd name="connsiteY7" fmla="*/ 52103 h 595088"/>
                  <a:gd name="connsiteX8" fmla="*/ 347980 w 396543"/>
                  <a:gd name="connsiteY8" fmla="*/ 19028 h 595088"/>
                  <a:gd name="connsiteX9" fmla="*/ 188460 w 396543"/>
                  <a:gd name="connsiteY9" fmla="*/ 11448 h 595088"/>
                  <a:gd name="connsiteX10" fmla="*/ 124032 w 396543"/>
                  <a:gd name="connsiteY10" fmla="*/ 35221 h 595088"/>
                  <a:gd name="connsiteX11" fmla="*/ 7235 w 396543"/>
                  <a:gd name="connsiteY11" fmla="*/ 39700 h 595088"/>
                  <a:gd name="connsiteX12" fmla="*/ 0 w 396543"/>
                  <a:gd name="connsiteY12" fmla="*/ 126522 h 595088"/>
                  <a:gd name="connsiteX13" fmla="*/ 304224 w 396543"/>
                  <a:gd name="connsiteY13" fmla="*/ 595089 h 59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6543" h="595088">
                    <a:moveTo>
                      <a:pt x="304224" y="595089"/>
                    </a:moveTo>
                    <a:cubicBezTo>
                      <a:pt x="313526" y="580274"/>
                      <a:pt x="320417" y="564770"/>
                      <a:pt x="322484" y="547543"/>
                    </a:cubicBezTo>
                    <a:cubicBezTo>
                      <a:pt x="330408" y="484838"/>
                      <a:pt x="273905" y="427990"/>
                      <a:pt x="279073" y="364940"/>
                    </a:cubicBezTo>
                    <a:cubicBezTo>
                      <a:pt x="283552" y="307747"/>
                      <a:pt x="337988" y="256067"/>
                      <a:pt x="320417" y="201631"/>
                    </a:cubicBezTo>
                    <a:cubicBezTo>
                      <a:pt x="312148" y="175446"/>
                      <a:pt x="287342" y="151673"/>
                      <a:pt x="295266" y="125489"/>
                    </a:cubicBezTo>
                    <a:cubicBezTo>
                      <a:pt x="300089" y="108951"/>
                      <a:pt x="317316" y="98270"/>
                      <a:pt x="334543" y="95859"/>
                    </a:cubicBezTo>
                    <a:cubicBezTo>
                      <a:pt x="351770" y="93447"/>
                      <a:pt x="368996" y="97581"/>
                      <a:pt x="385878" y="102060"/>
                    </a:cubicBezTo>
                    <a:cubicBezTo>
                      <a:pt x="399315" y="89657"/>
                      <a:pt x="399315" y="67607"/>
                      <a:pt x="390013" y="52103"/>
                    </a:cubicBezTo>
                    <a:cubicBezTo>
                      <a:pt x="380710" y="36599"/>
                      <a:pt x="364517" y="26263"/>
                      <a:pt x="347980" y="19028"/>
                    </a:cubicBezTo>
                    <a:cubicBezTo>
                      <a:pt x="298367" y="-3367"/>
                      <a:pt x="240140" y="-6123"/>
                      <a:pt x="188460" y="11448"/>
                    </a:cubicBezTo>
                    <a:cubicBezTo>
                      <a:pt x="166755" y="18683"/>
                      <a:pt x="146427" y="29364"/>
                      <a:pt x="124032" y="35221"/>
                    </a:cubicBezTo>
                    <a:cubicBezTo>
                      <a:pt x="86134" y="44868"/>
                      <a:pt x="46512" y="39700"/>
                      <a:pt x="7235" y="39700"/>
                    </a:cubicBezTo>
                    <a:cubicBezTo>
                      <a:pt x="2412" y="67951"/>
                      <a:pt x="0" y="96892"/>
                      <a:pt x="0" y="126522"/>
                    </a:cubicBezTo>
                    <a:cubicBezTo>
                      <a:pt x="0" y="335655"/>
                      <a:pt x="125066" y="515157"/>
                      <a:pt x="304224" y="595089"/>
                    </a:cubicBezTo>
                    <a:close/>
                  </a:path>
                </a:pathLst>
              </a:custGeom>
              <a:solidFill>
                <a:srgbClr val="F8931C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3" name="Graphic 219">
              <a:extLst>
                <a:ext uri="{FF2B5EF4-FFF2-40B4-BE49-F238E27FC236}">
                  <a16:creationId xmlns:a16="http://schemas.microsoft.com/office/drawing/2014/main" id="{E3C92BE5-AEED-4C45-9568-E7C1421899C5}"/>
                </a:ext>
              </a:extLst>
            </p:cNvPr>
            <p:cNvGrpSpPr/>
            <p:nvPr/>
          </p:nvGrpSpPr>
          <p:grpSpPr>
            <a:xfrm>
              <a:off x="1152436" y="1101122"/>
              <a:ext cx="126293" cy="127261"/>
              <a:chOff x="1152436" y="1101122"/>
              <a:chExt cx="126293" cy="127261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5723D99-29D5-4D2A-8CA9-368E2EEC69DD}"/>
                  </a:ext>
                </a:extLst>
              </p:cNvPr>
              <p:cNvSpPr/>
              <p:nvPr/>
            </p:nvSpPr>
            <p:spPr>
              <a:xfrm>
                <a:off x="1161319" y="1101122"/>
                <a:ext cx="117410" cy="94026"/>
              </a:xfrm>
              <a:custGeom>
                <a:avLst/>
                <a:gdLst>
                  <a:gd name="connsiteX0" fmla="*/ 2067 w 117410"/>
                  <a:gd name="connsiteY0" fmla="*/ 30632 h 94026"/>
                  <a:gd name="connsiteX1" fmla="*/ 0 w 117410"/>
                  <a:gd name="connsiteY1" fmla="*/ 35111 h 94026"/>
                  <a:gd name="connsiteX2" fmla="*/ 79932 w 117410"/>
                  <a:gd name="connsiteY2" fmla="*/ 16506 h 94026"/>
                  <a:gd name="connsiteX3" fmla="*/ 107495 w 117410"/>
                  <a:gd name="connsiteY3" fmla="*/ 94026 h 94026"/>
                  <a:gd name="connsiteX4" fmla="*/ 110251 w 117410"/>
                  <a:gd name="connsiteY4" fmla="*/ 89892 h 94026"/>
                  <a:gd name="connsiteX5" fmla="*/ 85100 w 117410"/>
                  <a:gd name="connsiteY5" fmla="*/ 7893 h 94026"/>
                  <a:gd name="connsiteX6" fmla="*/ 2067 w 117410"/>
                  <a:gd name="connsiteY6" fmla="*/ 30632 h 9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10" h="94026">
                    <a:moveTo>
                      <a:pt x="2067" y="30632"/>
                    </a:moveTo>
                    <a:cubicBezTo>
                      <a:pt x="1378" y="32010"/>
                      <a:pt x="689" y="33733"/>
                      <a:pt x="0" y="35111"/>
                    </a:cubicBezTo>
                    <a:cubicBezTo>
                      <a:pt x="17227" y="9615"/>
                      <a:pt x="51680" y="1002"/>
                      <a:pt x="79932" y="16506"/>
                    </a:cubicBezTo>
                    <a:cubicBezTo>
                      <a:pt x="108184" y="32010"/>
                      <a:pt x="119898" y="65774"/>
                      <a:pt x="107495" y="94026"/>
                    </a:cubicBezTo>
                    <a:cubicBezTo>
                      <a:pt x="108528" y="92648"/>
                      <a:pt x="109217" y="91270"/>
                      <a:pt x="110251" y="89892"/>
                    </a:cubicBezTo>
                    <a:cubicBezTo>
                      <a:pt x="126100" y="60951"/>
                      <a:pt x="114730" y="24086"/>
                      <a:pt x="85100" y="7893"/>
                    </a:cubicBezTo>
                    <a:cubicBezTo>
                      <a:pt x="55125" y="-8645"/>
                      <a:pt x="17916" y="1691"/>
                      <a:pt x="2067" y="306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8FB5640-A976-46EB-AF94-DA477515EC25}"/>
                  </a:ext>
                </a:extLst>
              </p:cNvPr>
              <p:cNvSpPr/>
              <p:nvPr/>
            </p:nvSpPr>
            <p:spPr>
              <a:xfrm>
                <a:off x="1152436" y="1108013"/>
                <a:ext cx="122158" cy="120370"/>
              </a:xfrm>
              <a:custGeom>
                <a:avLst/>
                <a:gdLst>
                  <a:gd name="connsiteX0" fmla="*/ 7160 w 122158"/>
                  <a:gd name="connsiteY0" fmla="*/ 30632 h 120370"/>
                  <a:gd name="connsiteX1" fmla="*/ 32311 w 122158"/>
                  <a:gd name="connsiteY1" fmla="*/ 112631 h 120370"/>
                  <a:gd name="connsiteX2" fmla="*/ 114999 w 122158"/>
                  <a:gd name="connsiteY2" fmla="*/ 89892 h 120370"/>
                  <a:gd name="connsiteX3" fmla="*/ 89848 w 122158"/>
                  <a:gd name="connsiteY3" fmla="*/ 7893 h 120370"/>
                  <a:gd name="connsiteX4" fmla="*/ 7160 w 122158"/>
                  <a:gd name="connsiteY4" fmla="*/ 30632 h 12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58" h="120370">
                    <a:moveTo>
                      <a:pt x="7160" y="30632"/>
                    </a:moveTo>
                    <a:cubicBezTo>
                      <a:pt x="-8689" y="59573"/>
                      <a:pt x="2681" y="96438"/>
                      <a:pt x="32311" y="112631"/>
                    </a:cubicBezTo>
                    <a:cubicBezTo>
                      <a:pt x="62285" y="128824"/>
                      <a:pt x="99151" y="118833"/>
                      <a:pt x="114999" y="89892"/>
                    </a:cubicBezTo>
                    <a:cubicBezTo>
                      <a:pt x="130848" y="60951"/>
                      <a:pt x="119478" y="24086"/>
                      <a:pt x="89848" y="7893"/>
                    </a:cubicBezTo>
                    <a:cubicBezTo>
                      <a:pt x="60218" y="-8645"/>
                      <a:pt x="23008" y="1691"/>
                      <a:pt x="7160" y="30632"/>
                    </a:cubicBezTo>
                    <a:close/>
                  </a:path>
                </a:pathLst>
              </a:custGeom>
              <a:solidFill>
                <a:srgbClr val="603813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4" name="Graphic 219">
              <a:extLst>
                <a:ext uri="{FF2B5EF4-FFF2-40B4-BE49-F238E27FC236}">
                  <a16:creationId xmlns:a16="http://schemas.microsoft.com/office/drawing/2014/main" id="{01835C01-9C7D-42A3-80B3-BF80E5F88997}"/>
                </a:ext>
              </a:extLst>
            </p:cNvPr>
            <p:cNvGrpSpPr/>
            <p:nvPr/>
          </p:nvGrpSpPr>
          <p:grpSpPr>
            <a:xfrm>
              <a:off x="714438" y="1520307"/>
              <a:ext cx="84794" cy="85608"/>
              <a:chOff x="714438" y="1520307"/>
              <a:chExt cx="84794" cy="8560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BC8E7FE-9575-43D5-8BE0-6ECC606F03C3}"/>
                  </a:ext>
                </a:extLst>
              </p:cNvPr>
              <p:cNvSpPr/>
              <p:nvPr/>
            </p:nvSpPr>
            <p:spPr>
              <a:xfrm>
                <a:off x="720315" y="1520307"/>
                <a:ext cx="78918" cy="63131"/>
              </a:xfrm>
              <a:custGeom>
                <a:avLst/>
                <a:gdLst>
                  <a:gd name="connsiteX0" fmla="*/ 1378 w 78918"/>
                  <a:gd name="connsiteY0" fmla="*/ 20754 h 63131"/>
                  <a:gd name="connsiteX1" fmla="*/ 0 w 78918"/>
                  <a:gd name="connsiteY1" fmla="*/ 23510 h 63131"/>
                  <a:gd name="connsiteX2" fmla="*/ 53747 w 78918"/>
                  <a:gd name="connsiteY2" fmla="*/ 11107 h 63131"/>
                  <a:gd name="connsiteX3" fmla="*/ 72352 w 78918"/>
                  <a:gd name="connsiteY3" fmla="*/ 63132 h 63131"/>
                  <a:gd name="connsiteX4" fmla="*/ 74075 w 78918"/>
                  <a:gd name="connsiteY4" fmla="*/ 60376 h 63131"/>
                  <a:gd name="connsiteX5" fmla="*/ 57193 w 78918"/>
                  <a:gd name="connsiteY5" fmla="*/ 5250 h 63131"/>
                  <a:gd name="connsiteX6" fmla="*/ 1378 w 78918"/>
                  <a:gd name="connsiteY6" fmla="*/ 20754 h 6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918" h="63131">
                    <a:moveTo>
                      <a:pt x="1378" y="20754"/>
                    </a:moveTo>
                    <a:cubicBezTo>
                      <a:pt x="689" y="21443"/>
                      <a:pt x="345" y="22477"/>
                      <a:pt x="0" y="23510"/>
                    </a:cubicBezTo>
                    <a:cubicBezTo>
                      <a:pt x="11370" y="6284"/>
                      <a:pt x="34798" y="771"/>
                      <a:pt x="53747" y="11107"/>
                    </a:cubicBezTo>
                    <a:cubicBezTo>
                      <a:pt x="72697" y="21443"/>
                      <a:pt x="80621" y="44182"/>
                      <a:pt x="72352" y="63132"/>
                    </a:cubicBezTo>
                    <a:cubicBezTo>
                      <a:pt x="73041" y="62098"/>
                      <a:pt x="73730" y="61409"/>
                      <a:pt x="74075" y="60376"/>
                    </a:cubicBezTo>
                    <a:cubicBezTo>
                      <a:pt x="84755" y="40737"/>
                      <a:pt x="77176" y="16275"/>
                      <a:pt x="57193" y="5250"/>
                    </a:cubicBezTo>
                    <a:cubicBezTo>
                      <a:pt x="36865" y="-5775"/>
                      <a:pt x="12059" y="1116"/>
                      <a:pt x="1378" y="2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44054E-98BD-41D4-8FB5-9B21E4C59D45}"/>
                  </a:ext>
                </a:extLst>
              </p:cNvPr>
              <p:cNvSpPr/>
              <p:nvPr/>
            </p:nvSpPr>
            <p:spPr>
              <a:xfrm>
                <a:off x="714438" y="1524939"/>
                <a:ext cx="82038" cy="80976"/>
              </a:xfrm>
              <a:custGeom>
                <a:avLst/>
                <a:gdLst>
                  <a:gd name="connsiteX0" fmla="*/ 4843 w 82038"/>
                  <a:gd name="connsiteY0" fmla="*/ 20601 h 80976"/>
                  <a:gd name="connsiteX1" fmla="*/ 21725 w 82038"/>
                  <a:gd name="connsiteY1" fmla="*/ 75727 h 80976"/>
                  <a:gd name="connsiteX2" fmla="*/ 77195 w 82038"/>
                  <a:gd name="connsiteY2" fmla="*/ 60223 h 80976"/>
                  <a:gd name="connsiteX3" fmla="*/ 60313 w 82038"/>
                  <a:gd name="connsiteY3" fmla="*/ 5097 h 80976"/>
                  <a:gd name="connsiteX4" fmla="*/ 4843 w 82038"/>
                  <a:gd name="connsiteY4" fmla="*/ 20601 h 8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8" h="80976">
                    <a:moveTo>
                      <a:pt x="4843" y="20601"/>
                    </a:moveTo>
                    <a:cubicBezTo>
                      <a:pt x="-5837" y="39895"/>
                      <a:pt x="1742" y="64701"/>
                      <a:pt x="21725" y="75727"/>
                    </a:cubicBezTo>
                    <a:cubicBezTo>
                      <a:pt x="41708" y="86752"/>
                      <a:pt x="66515" y="79861"/>
                      <a:pt x="77195" y="60223"/>
                    </a:cubicBezTo>
                    <a:cubicBezTo>
                      <a:pt x="87876" y="40929"/>
                      <a:pt x="80296" y="16122"/>
                      <a:pt x="60313" y="5097"/>
                    </a:cubicBezTo>
                    <a:cubicBezTo>
                      <a:pt x="40330" y="-5584"/>
                      <a:pt x="15524" y="963"/>
                      <a:pt x="4843" y="20601"/>
                    </a:cubicBezTo>
                    <a:close/>
                  </a:path>
                </a:pathLst>
              </a:custGeom>
              <a:solidFill>
                <a:srgbClr val="603813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5" name="Graphic 219">
              <a:extLst>
                <a:ext uri="{FF2B5EF4-FFF2-40B4-BE49-F238E27FC236}">
                  <a16:creationId xmlns:a16="http://schemas.microsoft.com/office/drawing/2014/main" id="{7C71B284-5A3D-43CE-A17A-2F4420516DEC}"/>
                </a:ext>
              </a:extLst>
            </p:cNvPr>
            <p:cNvGrpSpPr/>
            <p:nvPr/>
          </p:nvGrpSpPr>
          <p:grpSpPr>
            <a:xfrm>
              <a:off x="1379851" y="1314020"/>
              <a:ext cx="47351" cy="47758"/>
              <a:chOff x="1379851" y="1314020"/>
              <a:chExt cx="47351" cy="47758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10581F5-8EDA-4497-A175-421A63811C46}"/>
                  </a:ext>
                </a:extLst>
              </p:cNvPr>
              <p:cNvSpPr/>
              <p:nvPr/>
            </p:nvSpPr>
            <p:spPr>
              <a:xfrm>
                <a:off x="1383199" y="1314020"/>
                <a:ext cx="44003" cy="35135"/>
              </a:xfrm>
              <a:custGeom>
                <a:avLst/>
                <a:gdLst>
                  <a:gd name="connsiteX0" fmla="*/ 689 w 44003"/>
                  <a:gd name="connsiteY0" fmla="*/ 11363 h 35135"/>
                  <a:gd name="connsiteX1" fmla="*/ 0 w 44003"/>
                  <a:gd name="connsiteY1" fmla="*/ 13086 h 35135"/>
                  <a:gd name="connsiteX2" fmla="*/ 29975 w 44003"/>
                  <a:gd name="connsiteY2" fmla="*/ 6195 h 35135"/>
                  <a:gd name="connsiteX3" fmla="*/ 40311 w 44003"/>
                  <a:gd name="connsiteY3" fmla="*/ 35136 h 35135"/>
                  <a:gd name="connsiteX4" fmla="*/ 41344 w 44003"/>
                  <a:gd name="connsiteY4" fmla="*/ 33413 h 35135"/>
                  <a:gd name="connsiteX5" fmla="*/ 32042 w 44003"/>
                  <a:gd name="connsiteY5" fmla="*/ 2750 h 35135"/>
                  <a:gd name="connsiteX6" fmla="*/ 689 w 44003"/>
                  <a:gd name="connsiteY6" fmla="*/ 11363 h 3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003" h="35135">
                    <a:moveTo>
                      <a:pt x="689" y="11363"/>
                    </a:moveTo>
                    <a:cubicBezTo>
                      <a:pt x="345" y="12052"/>
                      <a:pt x="0" y="12397"/>
                      <a:pt x="0" y="13086"/>
                    </a:cubicBezTo>
                    <a:cubicBezTo>
                      <a:pt x="6546" y="3439"/>
                      <a:pt x="19294" y="338"/>
                      <a:pt x="29975" y="6195"/>
                    </a:cubicBezTo>
                    <a:cubicBezTo>
                      <a:pt x="40655" y="12052"/>
                      <a:pt x="44790" y="24800"/>
                      <a:pt x="40311" y="35136"/>
                    </a:cubicBezTo>
                    <a:cubicBezTo>
                      <a:pt x="40655" y="34447"/>
                      <a:pt x="41000" y="34102"/>
                      <a:pt x="41344" y="33413"/>
                    </a:cubicBezTo>
                    <a:cubicBezTo>
                      <a:pt x="47201" y="22733"/>
                      <a:pt x="43067" y="8951"/>
                      <a:pt x="32042" y="2750"/>
                    </a:cubicBezTo>
                    <a:cubicBezTo>
                      <a:pt x="20672" y="-3107"/>
                      <a:pt x="6546" y="682"/>
                      <a:pt x="689" y="113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2E6E33-9173-4D95-812A-793DAFA9BC0C}"/>
                  </a:ext>
                </a:extLst>
              </p:cNvPr>
              <p:cNvSpPr/>
              <p:nvPr/>
            </p:nvSpPr>
            <p:spPr>
              <a:xfrm>
                <a:off x="1379851" y="1316550"/>
                <a:ext cx="45628" cy="45227"/>
              </a:xfrm>
              <a:custGeom>
                <a:avLst/>
                <a:gdLst>
                  <a:gd name="connsiteX0" fmla="*/ 2659 w 45628"/>
                  <a:gd name="connsiteY0" fmla="*/ 11588 h 45227"/>
                  <a:gd name="connsiteX1" fmla="*/ 11961 w 45628"/>
                  <a:gd name="connsiteY1" fmla="*/ 42252 h 45227"/>
                  <a:gd name="connsiteX2" fmla="*/ 42970 w 45628"/>
                  <a:gd name="connsiteY2" fmla="*/ 33639 h 45227"/>
                  <a:gd name="connsiteX3" fmla="*/ 33667 w 45628"/>
                  <a:gd name="connsiteY3" fmla="*/ 2975 h 45227"/>
                  <a:gd name="connsiteX4" fmla="*/ 2659 w 45628"/>
                  <a:gd name="connsiteY4" fmla="*/ 11588 h 4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28" h="45227">
                    <a:moveTo>
                      <a:pt x="2659" y="11588"/>
                    </a:moveTo>
                    <a:cubicBezTo>
                      <a:pt x="-3198" y="22269"/>
                      <a:pt x="936" y="36050"/>
                      <a:pt x="11961" y="42252"/>
                    </a:cubicBezTo>
                    <a:cubicBezTo>
                      <a:pt x="22987" y="48454"/>
                      <a:pt x="37112" y="44664"/>
                      <a:pt x="42970" y="33639"/>
                    </a:cubicBezTo>
                    <a:cubicBezTo>
                      <a:pt x="48827" y="22614"/>
                      <a:pt x="44692" y="9177"/>
                      <a:pt x="33667" y="2975"/>
                    </a:cubicBezTo>
                    <a:cubicBezTo>
                      <a:pt x="22298" y="-3226"/>
                      <a:pt x="8516" y="563"/>
                      <a:pt x="2659" y="11588"/>
                    </a:cubicBezTo>
                    <a:close/>
                  </a:path>
                </a:pathLst>
              </a:custGeom>
              <a:solidFill>
                <a:srgbClr val="603813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6" name="Graphic 219">
              <a:extLst>
                <a:ext uri="{FF2B5EF4-FFF2-40B4-BE49-F238E27FC236}">
                  <a16:creationId xmlns:a16="http://schemas.microsoft.com/office/drawing/2014/main" id="{1C61BE55-6B90-459C-87ED-C1054FC4E0E9}"/>
                </a:ext>
              </a:extLst>
            </p:cNvPr>
            <p:cNvGrpSpPr/>
            <p:nvPr/>
          </p:nvGrpSpPr>
          <p:grpSpPr>
            <a:xfrm>
              <a:off x="1381896" y="1622747"/>
              <a:ext cx="126293" cy="127261"/>
              <a:chOff x="1381896" y="1622747"/>
              <a:chExt cx="126293" cy="127261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B0E84A4-572D-4FE3-9F6B-C65304EEA137}"/>
                  </a:ext>
                </a:extLst>
              </p:cNvPr>
              <p:cNvSpPr/>
              <p:nvPr/>
            </p:nvSpPr>
            <p:spPr>
              <a:xfrm>
                <a:off x="1390779" y="1622747"/>
                <a:ext cx="117410" cy="94026"/>
              </a:xfrm>
              <a:custGeom>
                <a:avLst/>
                <a:gdLst>
                  <a:gd name="connsiteX0" fmla="*/ 2067 w 117410"/>
                  <a:gd name="connsiteY0" fmla="*/ 30632 h 94026"/>
                  <a:gd name="connsiteX1" fmla="*/ 0 w 117410"/>
                  <a:gd name="connsiteY1" fmla="*/ 35111 h 94026"/>
                  <a:gd name="connsiteX2" fmla="*/ 79932 w 117410"/>
                  <a:gd name="connsiteY2" fmla="*/ 16506 h 94026"/>
                  <a:gd name="connsiteX3" fmla="*/ 107495 w 117410"/>
                  <a:gd name="connsiteY3" fmla="*/ 94026 h 94026"/>
                  <a:gd name="connsiteX4" fmla="*/ 110251 w 117410"/>
                  <a:gd name="connsiteY4" fmla="*/ 89892 h 94026"/>
                  <a:gd name="connsiteX5" fmla="*/ 85100 w 117410"/>
                  <a:gd name="connsiteY5" fmla="*/ 7893 h 94026"/>
                  <a:gd name="connsiteX6" fmla="*/ 2067 w 117410"/>
                  <a:gd name="connsiteY6" fmla="*/ 30632 h 9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410" h="94026">
                    <a:moveTo>
                      <a:pt x="2067" y="30632"/>
                    </a:moveTo>
                    <a:cubicBezTo>
                      <a:pt x="1378" y="32010"/>
                      <a:pt x="689" y="33733"/>
                      <a:pt x="0" y="35111"/>
                    </a:cubicBezTo>
                    <a:cubicBezTo>
                      <a:pt x="17227" y="9615"/>
                      <a:pt x="51680" y="1002"/>
                      <a:pt x="79932" y="16506"/>
                    </a:cubicBezTo>
                    <a:cubicBezTo>
                      <a:pt x="108184" y="32010"/>
                      <a:pt x="119898" y="65774"/>
                      <a:pt x="107495" y="94026"/>
                    </a:cubicBezTo>
                    <a:cubicBezTo>
                      <a:pt x="108528" y="92648"/>
                      <a:pt x="109217" y="91270"/>
                      <a:pt x="110251" y="89892"/>
                    </a:cubicBezTo>
                    <a:cubicBezTo>
                      <a:pt x="126100" y="60951"/>
                      <a:pt x="114730" y="24086"/>
                      <a:pt x="85100" y="7893"/>
                    </a:cubicBezTo>
                    <a:cubicBezTo>
                      <a:pt x="55126" y="-8645"/>
                      <a:pt x="17916" y="1691"/>
                      <a:pt x="2067" y="306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F5983E6-3C83-4AFF-84BD-5CEA92C72BE5}"/>
                  </a:ext>
                </a:extLst>
              </p:cNvPr>
              <p:cNvSpPr/>
              <p:nvPr/>
            </p:nvSpPr>
            <p:spPr>
              <a:xfrm>
                <a:off x="1381896" y="1629638"/>
                <a:ext cx="122158" cy="120370"/>
              </a:xfrm>
              <a:custGeom>
                <a:avLst/>
                <a:gdLst>
                  <a:gd name="connsiteX0" fmla="*/ 7160 w 122158"/>
                  <a:gd name="connsiteY0" fmla="*/ 30632 h 120370"/>
                  <a:gd name="connsiteX1" fmla="*/ 32311 w 122158"/>
                  <a:gd name="connsiteY1" fmla="*/ 112631 h 120370"/>
                  <a:gd name="connsiteX2" fmla="*/ 114999 w 122158"/>
                  <a:gd name="connsiteY2" fmla="*/ 89892 h 120370"/>
                  <a:gd name="connsiteX3" fmla="*/ 89848 w 122158"/>
                  <a:gd name="connsiteY3" fmla="*/ 7893 h 120370"/>
                  <a:gd name="connsiteX4" fmla="*/ 7160 w 122158"/>
                  <a:gd name="connsiteY4" fmla="*/ 30632 h 12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58" h="120370">
                    <a:moveTo>
                      <a:pt x="7160" y="30632"/>
                    </a:moveTo>
                    <a:cubicBezTo>
                      <a:pt x="-8689" y="59573"/>
                      <a:pt x="2681" y="96438"/>
                      <a:pt x="32311" y="112631"/>
                    </a:cubicBezTo>
                    <a:cubicBezTo>
                      <a:pt x="62285" y="128824"/>
                      <a:pt x="99151" y="118833"/>
                      <a:pt x="114999" y="89892"/>
                    </a:cubicBezTo>
                    <a:cubicBezTo>
                      <a:pt x="130848" y="60951"/>
                      <a:pt x="119478" y="24086"/>
                      <a:pt x="89848" y="7893"/>
                    </a:cubicBezTo>
                    <a:cubicBezTo>
                      <a:pt x="60218" y="-8645"/>
                      <a:pt x="23008" y="1691"/>
                      <a:pt x="7160" y="30632"/>
                    </a:cubicBezTo>
                    <a:close/>
                  </a:path>
                </a:pathLst>
              </a:custGeom>
              <a:solidFill>
                <a:srgbClr val="603813"/>
              </a:solidFill>
              <a:ln w="342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91" name="Graphic 53">
            <a:extLst>
              <a:ext uri="{FF2B5EF4-FFF2-40B4-BE49-F238E27FC236}">
                <a16:creationId xmlns:a16="http://schemas.microsoft.com/office/drawing/2014/main" id="{8A02BBE3-B811-46BA-9333-D648E49D16FB}"/>
              </a:ext>
            </a:extLst>
          </p:cNvPr>
          <p:cNvSpPr/>
          <p:nvPr/>
        </p:nvSpPr>
        <p:spPr>
          <a:xfrm rot="14174045">
            <a:off x="5926335" y="1008837"/>
            <a:ext cx="8317069" cy="1613568"/>
          </a:xfrm>
          <a:custGeom>
            <a:avLst/>
            <a:gdLst>
              <a:gd name="connsiteX0" fmla="*/ 4094331 w 8214149"/>
              <a:gd name="connsiteY0" fmla="*/ 1558766 h 1613568"/>
              <a:gd name="connsiteX1" fmla="*/ 4081672 w 8214149"/>
              <a:gd name="connsiteY1" fmla="*/ 1561814 h 1613568"/>
              <a:gd name="connsiteX2" fmla="*/ 4060136 w 8214149"/>
              <a:gd name="connsiteY2" fmla="*/ 1556671 h 1613568"/>
              <a:gd name="connsiteX3" fmla="*/ 4068849 w 8214149"/>
              <a:gd name="connsiteY3" fmla="*/ 1544288 h 1613568"/>
              <a:gd name="connsiteX4" fmla="*/ 4069013 w 8214149"/>
              <a:gd name="connsiteY4" fmla="*/ 1544288 h 1613568"/>
              <a:gd name="connsiteX5" fmla="*/ 4081343 w 8214149"/>
              <a:gd name="connsiteY5" fmla="*/ 1541240 h 1613568"/>
              <a:gd name="connsiteX6" fmla="*/ 4142829 w 8214149"/>
              <a:gd name="connsiteY6" fmla="*/ 1524762 h 1613568"/>
              <a:gd name="connsiteX7" fmla="*/ 4164858 w 8214149"/>
              <a:gd name="connsiteY7" fmla="*/ 1529048 h 1613568"/>
              <a:gd name="connsiteX8" fmla="*/ 4157460 w 8214149"/>
              <a:gd name="connsiteY8" fmla="*/ 1541812 h 1613568"/>
              <a:gd name="connsiteX9" fmla="*/ 4094331 w 8214149"/>
              <a:gd name="connsiteY9" fmla="*/ 1558766 h 1613568"/>
              <a:gd name="connsiteX10" fmla="*/ 4005062 w 8214149"/>
              <a:gd name="connsiteY10" fmla="*/ 1578578 h 1613568"/>
              <a:gd name="connsiteX11" fmla="*/ 4003747 w 8214149"/>
              <a:gd name="connsiteY11" fmla="*/ 1578864 h 1613568"/>
              <a:gd name="connsiteX12" fmla="*/ 3923684 w 8214149"/>
              <a:gd name="connsiteY12" fmla="*/ 1592485 h 1613568"/>
              <a:gd name="connsiteX13" fmla="*/ 3903628 w 8214149"/>
              <a:gd name="connsiteY13" fmla="*/ 1585627 h 1613568"/>
              <a:gd name="connsiteX14" fmla="*/ 3915464 w 8214149"/>
              <a:gd name="connsiteY14" fmla="*/ 1574102 h 1613568"/>
              <a:gd name="connsiteX15" fmla="*/ 3993061 w 8214149"/>
              <a:gd name="connsiteY15" fmla="*/ 1560862 h 1613568"/>
              <a:gd name="connsiteX16" fmla="*/ 4013939 w 8214149"/>
              <a:gd name="connsiteY16" fmla="*/ 1566863 h 1613568"/>
              <a:gd name="connsiteX17" fmla="*/ 4005062 w 8214149"/>
              <a:gd name="connsiteY17" fmla="*/ 1578578 h 1613568"/>
              <a:gd name="connsiteX18" fmla="*/ 4229138 w 8214149"/>
              <a:gd name="connsiteY18" fmla="*/ 1519809 h 1613568"/>
              <a:gd name="connsiteX19" fmla="*/ 4208424 w 8214149"/>
              <a:gd name="connsiteY19" fmla="*/ 1515809 h 1613568"/>
              <a:gd name="connsiteX20" fmla="*/ 4214507 w 8214149"/>
              <a:gd name="connsiteY20" fmla="*/ 1502855 h 1613568"/>
              <a:gd name="connsiteX21" fmla="*/ 4283719 w 8214149"/>
              <a:gd name="connsiteY21" fmla="*/ 1478280 h 1613568"/>
              <a:gd name="connsiteX22" fmla="*/ 4306406 w 8214149"/>
              <a:gd name="connsiteY22" fmla="*/ 1481042 h 1613568"/>
              <a:gd name="connsiteX23" fmla="*/ 4301638 w 8214149"/>
              <a:gd name="connsiteY23" fmla="*/ 1494187 h 1613568"/>
              <a:gd name="connsiteX24" fmla="*/ 4230782 w 8214149"/>
              <a:gd name="connsiteY24" fmla="*/ 1519333 h 1613568"/>
              <a:gd name="connsiteX25" fmla="*/ 4229138 w 8214149"/>
              <a:gd name="connsiteY25" fmla="*/ 1519809 h 1613568"/>
              <a:gd name="connsiteX26" fmla="*/ 3846252 w 8214149"/>
              <a:gd name="connsiteY26" fmla="*/ 1602010 h 1613568"/>
              <a:gd name="connsiteX27" fmla="*/ 3842635 w 8214149"/>
              <a:gd name="connsiteY27" fmla="*/ 1602677 h 1613568"/>
              <a:gd name="connsiteX28" fmla="*/ 3760271 w 8214149"/>
              <a:gd name="connsiteY28" fmla="*/ 1609344 h 1613568"/>
              <a:gd name="connsiteX29" fmla="*/ 3742187 w 8214149"/>
              <a:gd name="connsiteY29" fmla="*/ 1600867 h 1613568"/>
              <a:gd name="connsiteX30" fmla="*/ 3756819 w 8214149"/>
              <a:gd name="connsiteY30" fmla="*/ 1590389 h 1613568"/>
              <a:gd name="connsiteX31" fmla="*/ 3836882 w 8214149"/>
              <a:gd name="connsiteY31" fmla="*/ 1583912 h 1613568"/>
              <a:gd name="connsiteX32" fmla="*/ 3855952 w 8214149"/>
              <a:gd name="connsiteY32" fmla="*/ 1591628 h 1613568"/>
              <a:gd name="connsiteX33" fmla="*/ 3846252 w 8214149"/>
              <a:gd name="connsiteY33" fmla="*/ 1602010 h 1613568"/>
              <a:gd name="connsiteX34" fmla="*/ 4366740 w 8214149"/>
              <a:gd name="connsiteY34" fmla="*/ 1467898 h 1613568"/>
              <a:gd name="connsiteX35" fmla="*/ 4347013 w 8214149"/>
              <a:gd name="connsiteY35" fmla="*/ 1464755 h 1613568"/>
              <a:gd name="connsiteX36" fmla="*/ 4350630 w 8214149"/>
              <a:gd name="connsiteY36" fmla="*/ 1451420 h 1613568"/>
              <a:gd name="connsiteX37" fmla="*/ 4415074 w 8214149"/>
              <a:gd name="connsiteY37" fmla="*/ 1422654 h 1613568"/>
              <a:gd name="connsiteX38" fmla="*/ 4438254 w 8214149"/>
              <a:gd name="connsiteY38" fmla="*/ 1424083 h 1613568"/>
              <a:gd name="connsiteX39" fmla="*/ 4435788 w 8214149"/>
              <a:gd name="connsiteY39" fmla="*/ 1437513 h 1613568"/>
              <a:gd name="connsiteX40" fmla="*/ 4370029 w 8214149"/>
              <a:gd name="connsiteY40" fmla="*/ 1466850 h 1613568"/>
              <a:gd name="connsiteX41" fmla="*/ 4366740 w 8214149"/>
              <a:gd name="connsiteY41" fmla="*/ 1467898 h 1613568"/>
              <a:gd name="connsiteX42" fmla="*/ 3683168 w 8214149"/>
              <a:gd name="connsiteY42" fmla="*/ 1612106 h 1613568"/>
              <a:gd name="connsiteX43" fmla="*/ 3677414 w 8214149"/>
              <a:gd name="connsiteY43" fmla="*/ 1612868 h 1613568"/>
              <a:gd name="connsiteX44" fmla="*/ 3594392 w 8214149"/>
              <a:gd name="connsiteY44" fmla="*/ 1613440 h 1613568"/>
              <a:gd name="connsiteX45" fmla="*/ 3578281 w 8214149"/>
              <a:gd name="connsiteY45" fmla="*/ 1603724 h 1613568"/>
              <a:gd name="connsiteX46" fmla="*/ 3595050 w 8214149"/>
              <a:gd name="connsiteY46" fmla="*/ 1594390 h 1613568"/>
              <a:gd name="connsiteX47" fmla="*/ 3676099 w 8214149"/>
              <a:gd name="connsiteY47" fmla="*/ 1593818 h 1613568"/>
              <a:gd name="connsiteX48" fmla="*/ 3693196 w 8214149"/>
              <a:gd name="connsiteY48" fmla="*/ 1602962 h 1613568"/>
              <a:gd name="connsiteX49" fmla="*/ 3683168 w 8214149"/>
              <a:gd name="connsiteY49" fmla="*/ 1612106 h 1613568"/>
              <a:gd name="connsiteX50" fmla="*/ 4494479 w 8214149"/>
              <a:gd name="connsiteY50" fmla="*/ 1408081 h 1613568"/>
              <a:gd name="connsiteX51" fmla="*/ 4475737 w 8214149"/>
              <a:gd name="connsiteY51" fmla="*/ 1405604 h 1613568"/>
              <a:gd name="connsiteX52" fmla="*/ 4477053 w 8214149"/>
              <a:gd name="connsiteY52" fmla="*/ 1392174 h 1613568"/>
              <a:gd name="connsiteX53" fmla="*/ 4536894 w 8214149"/>
              <a:gd name="connsiteY53" fmla="*/ 1360075 h 1613568"/>
              <a:gd name="connsiteX54" fmla="*/ 4560074 w 8214149"/>
              <a:gd name="connsiteY54" fmla="*/ 1360361 h 1613568"/>
              <a:gd name="connsiteX55" fmla="*/ 4559581 w 8214149"/>
              <a:gd name="connsiteY55" fmla="*/ 1373791 h 1613568"/>
              <a:gd name="connsiteX56" fmla="*/ 4498754 w 8214149"/>
              <a:gd name="connsiteY56" fmla="*/ 1406366 h 1613568"/>
              <a:gd name="connsiteX57" fmla="*/ 4494479 w 8214149"/>
              <a:gd name="connsiteY57" fmla="*/ 1408081 h 1613568"/>
              <a:gd name="connsiteX58" fmla="*/ 4612846 w 8214149"/>
              <a:gd name="connsiteY58" fmla="*/ 1342073 h 1613568"/>
              <a:gd name="connsiteX59" fmla="*/ 4594927 w 8214149"/>
              <a:gd name="connsiteY59" fmla="*/ 1340168 h 1613568"/>
              <a:gd name="connsiteX60" fmla="*/ 4594434 w 8214149"/>
              <a:gd name="connsiteY60" fmla="*/ 1326737 h 1613568"/>
              <a:gd name="connsiteX61" fmla="*/ 4650001 w 8214149"/>
              <a:gd name="connsiteY61" fmla="*/ 1292066 h 1613568"/>
              <a:gd name="connsiteX62" fmla="*/ 4673181 w 8214149"/>
              <a:gd name="connsiteY62" fmla="*/ 1291400 h 1613568"/>
              <a:gd name="connsiteX63" fmla="*/ 4674332 w 8214149"/>
              <a:gd name="connsiteY63" fmla="*/ 1304830 h 1613568"/>
              <a:gd name="connsiteX64" fmla="*/ 4617943 w 8214149"/>
              <a:gd name="connsiteY64" fmla="*/ 1339882 h 1613568"/>
              <a:gd name="connsiteX65" fmla="*/ 4612846 w 8214149"/>
              <a:gd name="connsiteY65" fmla="*/ 1342073 h 1613568"/>
              <a:gd name="connsiteX66" fmla="*/ 3519098 w 8214149"/>
              <a:gd name="connsiteY66" fmla="*/ 1610678 h 1613568"/>
              <a:gd name="connsiteX67" fmla="*/ 3511535 w 8214149"/>
              <a:gd name="connsiteY67" fmla="*/ 1611440 h 1613568"/>
              <a:gd name="connsiteX68" fmla="*/ 3429007 w 8214149"/>
              <a:gd name="connsiteY68" fmla="*/ 1607058 h 1613568"/>
              <a:gd name="connsiteX69" fmla="*/ 3414540 w 8214149"/>
              <a:gd name="connsiteY69" fmla="*/ 1596485 h 1613568"/>
              <a:gd name="connsiteX70" fmla="*/ 3432788 w 8214149"/>
              <a:gd name="connsiteY70" fmla="*/ 1588103 h 1613568"/>
              <a:gd name="connsiteX71" fmla="*/ 3513837 w 8214149"/>
              <a:gd name="connsiteY71" fmla="*/ 1592485 h 1613568"/>
              <a:gd name="connsiteX72" fmla="*/ 3529126 w 8214149"/>
              <a:gd name="connsiteY72" fmla="*/ 1602677 h 1613568"/>
              <a:gd name="connsiteX73" fmla="*/ 3519098 w 8214149"/>
              <a:gd name="connsiteY73" fmla="*/ 1610678 h 1613568"/>
              <a:gd name="connsiteX74" fmla="*/ 4722829 w 8214149"/>
              <a:gd name="connsiteY74" fmla="*/ 1271397 h 1613568"/>
              <a:gd name="connsiteX75" fmla="*/ 4705732 w 8214149"/>
              <a:gd name="connsiteY75" fmla="*/ 1269873 h 1613568"/>
              <a:gd name="connsiteX76" fmla="*/ 4703759 w 8214149"/>
              <a:gd name="connsiteY76" fmla="*/ 1256443 h 1613568"/>
              <a:gd name="connsiteX77" fmla="*/ 4755874 w 8214149"/>
              <a:gd name="connsiteY77" fmla="*/ 1219867 h 1613568"/>
              <a:gd name="connsiteX78" fmla="*/ 4779054 w 8214149"/>
              <a:gd name="connsiteY78" fmla="*/ 1218438 h 1613568"/>
              <a:gd name="connsiteX79" fmla="*/ 4781520 w 8214149"/>
              <a:gd name="connsiteY79" fmla="*/ 1231868 h 1613568"/>
              <a:gd name="connsiteX80" fmla="*/ 4728913 w 8214149"/>
              <a:gd name="connsiteY80" fmla="*/ 1268825 h 1613568"/>
              <a:gd name="connsiteX81" fmla="*/ 4722829 w 8214149"/>
              <a:gd name="connsiteY81" fmla="*/ 1271397 h 1613568"/>
              <a:gd name="connsiteX82" fmla="*/ 3355849 w 8214149"/>
              <a:gd name="connsiteY82" fmla="*/ 1599819 h 1613568"/>
              <a:gd name="connsiteX83" fmla="*/ 3346807 w 8214149"/>
              <a:gd name="connsiteY83" fmla="*/ 1600486 h 1613568"/>
              <a:gd name="connsiteX84" fmla="*/ 3265265 w 8214149"/>
              <a:gd name="connsiteY84" fmla="*/ 1592199 h 1613568"/>
              <a:gd name="connsiteX85" fmla="*/ 3252278 w 8214149"/>
              <a:gd name="connsiteY85" fmla="*/ 1581055 h 1613568"/>
              <a:gd name="connsiteX86" fmla="*/ 3271512 w 8214149"/>
              <a:gd name="connsiteY86" fmla="*/ 1573530 h 1613568"/>
              <a:gd name="connsiteX87" fmla="*/ 3351903 w 8214149"/>
              <a:gd name="connsiteY87" fmla="*/ 1581722 h 1613568"/>
              <a:gd name="connsiteX88" fmla="*/ 3365549 w 8214149"/>
              <a:gd name="connsiteY88" fmla="*/ 1592580 h 1613568"/>
              <a:gd name="connsiteX89" fmla="*/ 3355849 w 8214149"/>
              <a:gd name="connsiteY89" fmla="*/ 1599819 h 1613568"/>
              <a:gd name="connsiteX90" fmla="*/ 8204315 w 8214149"/>
              <a:gd name="connsiteY90" fmla="*/ 369094 h 1613568"/>
              <a:gd name="connsiteX91" fmla="*/ 8185737 w 8214149"/>
              <a:gd name="connsiteY91" fmla="*/ 366808 h 1613568"/>
              <a:gd name="connsiteX92" fmla="*/ 8127375 w 8214149"/>
              <a:gd name="connsiteY92" fmla="*/ 333756 h 1613568"/>
              <a:gd name="connsiteX93" fmla="*/ 8126554 w 8214149"/>
              <a:gd name="connsiteY93" fmla="*/ 320326 h 1613568"/>
              <a:gd name="connsiteX94" fmla="*/ 8149734 w 8214149"/>
              <a:gd name="connsiteY94" fmla="*/ 319850 h 1613568"/>
              <a:gd name="connsiteX95" fmla="*/ 8209740 w 8214149"/>
              <a:gd name="connsiteY95" fmla="*/ 353854 h 1613568"/>
              <a:gd name="connsiteX96" fmla="*/ 8208918 w 8214149"/>
              <a:gd name="connsiteY96" fmla="*/ 367284 h 1613568"/>
              <a:gd name="connsiteX97" fmla="*/ 8204315 w 8214149"/>
              <a:gd name="connsiteY97" fmla="*/ 369094 h 1613568"/>
              <a:gd name="connsiteX98" fmla="*/ 4825908 w 8214149"/>
              <a:gd name="connsiteY98" fmla="*/ 1197102 h 1613568"/>
              <a:gd name="connsiteX99" fmla="*/ 4809468 w 8214149"/>
              <a:gd name="connsiteY99" fmla="*/ 1195959 h 1613568"/>
              <a:gd name="connsiteX100" fmla="*/ 4806345 w 8214149"/>
              <a:gd name="connsiteY100" fmla="*/ 1182624 h 1613568"/>
              <a:gd name="connsiteX101" fmla="*/ 4855500 w 8214149"/>
              <a:gd name="connsiteY101" fmla="*/ 1144619 h 1613568"/>
              <a:gd name="connsiteX102" fmla="*/ 4878516 w 8214149"/>
              <a:gd name="connsiteY102" fmla="*/ 1142524 h 1613568"/>
              <a:gd name="connsiteX103" fmla="*/ 4882132 w 8214149"/>
              <a:gd name="connsiteY103" fmla="*/ 1155859 h 1613568"/>
              <a:gd name="connsiteX104" fmla="*/ 4832649 w 8214149"/>
              <a:gd name="connsiteY104" fmla="*/ 1194149 h 1613568"/>
              <a:gd name="connsiteX105" fmla="*/ 4825908 w 8214149"/>
              <a:gd name="connsiteY105" fmla="*/ 1197102 h 1613568"/>
              <a:gd name="connsiteX106" fmla="*/ 3194573 w 8214149"/>
              <a:gd name="connsiteY106" fmla="*/ 1581817 h 1613568"/>
              <a:gd name="connsiteX107" fmla="*/ 3184545 w 8214149"/>
              <a:gd name="connsiteY107" fmla="*/ 1582388 h 1613568"/>
              <a:gd name="connsiteX108" fmla="*/ 3104154 w 8214149"/>
              <a:gd name="connsiteY108" fmla="*/ 1571244 h 1613568"/>
              <a:gd name="connsiteX109" fmla="*/ 3092317 w 8214149"/>
              <a:gd name="connsiteY109" fmla="*/ 1559624 h 1613568"/>
              <a:gd name="connsiteX110" fmla="*/ 3112374 w 8214149"/>
              <a:gd name="connsiteY110" fmla="*/ 1552766 h 1613568"/>
              <a:gd name="connsiteX111" fmla="*/ 3191943 w 8214149"/>
              <a:gd name="connsiteY111" fmla="*/ 1563815 h 1613568"/>
              <a:gd name="connsiteX112" fmla="*/ 3204437 w 8214149"/>
              <a:gd name="connsiteY112" fmla="*/ 1575245 h 1613568"/>
              <a:gd name="connsiteX113" fmla="*/ 3194573 w 8214149"/>
              <a:gd name="connsiteY113" fmla="*/ 1581817 h 1613568"/>
              <a:gd name="connsiteX114" fmla="*/ 4923232 w 8214149"/>
              <a:gd name="connsiteY114" fmla="*/ 1120331 h 1613568"/>
              <a:gd name="connsiteX115" fmla="*/ 4907286 w 8214149"/>
              <a:gd name="connsiteY115" fmla="*/ 1119378 h 1613568"/>
              <a:gd name="connsiteX116" fmla="*/ 4903340 w 8214149"/>
              <a:gd name="connsiteY116" fmla="*/ 1106138 h 1613568"/>
              <a:gd name="connsiteX117" fmla="*/ 4950029 w 8214149"/>
              <a:gd name="connsiteY117" fmla="*/ 1067086 h 1613568"/>
              <a:gd name="connsiteX118" fmla="*/ 4972881 w 8214149"/>
              <a:gd name="connsiteY118" fmla="*/ 1064609 h 1613568"/>
              <a:gd name="connsiteX119" fmla="*/ 4977155 w 8214149"/>
              <a:gd name="connsiteY119" fmla="*/ 1077849 h 1613568"/>
              <a:gd name="connsiteX120" fmla="*/ 4930137 w 8214149"/>
              <a:gd name="connsiteY120" fmla="*/ 1117092 h 1613568"/>
              <a:gd name="connsiteX121" fmla="*/ 4923232 w 8214149"/>
              <a:gd name="connsiteY121" fmla="*/ 1120331 h 1613568"/>
              <a:gd name="connsiteX122" fmla="*/ 3035106 w 8214149"/>
              <a:gd name="connsiteY122" fmla="*/ 1558481 h 1613568"/>
              <a:gd name="connsiteX123" fmla="*/ 3024255 w 8214149"/>
              <a:gd name="connsiteY123" fmla="*/ 1558862 h 1613568"/>
              <a:gd name="connsiteX124" fmla="*/ 2945015 w 8214149"/>
              <a:gd name="connsiteY124" fmla="*/ 1545622 h 1613568"/>
              <a:gd name="connsiteX125" fmla="*/ 2934000 w 8214149"/>
              <a:gd name="connsiteY125" fmla="*/ 1533811 h 1613568"/>
              <a:gd name="connsiteX126" fmla="*/ 2954386 w 8214149"/>
              <a:gd name="connsiteY126" fmla="*/ 1527429 h 1613568"/>
              <a:gd name="connsiteX127" fmla="*/ 3033133 w 8214149"/>
              <a:gd name="connsiteY127" fmla="*/ 1540574 h 1613568"/>
              <a:gd name="connsiteX128" fmla="*/ 3044641 w 8214149"/>
              <a:gd name="connsiteY128" fmla="*/ 1552289 h 1613568"/>
              <a:gd name="connsiteX129" fmla="*/ 3035106 w 8214149"/>
              <a:gd name="connsiteY129" fmla="*/ 1558481 h 1613568"/>
              <a:gd name="connsiteX130" fmla="*/ 8083481 w 8214149"/>
              <a:gd name="connsiteY130" fmla="*/ 303848 h 1613568"/>
              <a:gd name="connsiteX131" fmla="*/ 8066383 w 8214149"/>
              <a:gd name="connsiteY131" fmla="*/ 302324 h 1613568"/>
              <a:gd name="connsiteX132" fmla="*/ 8003254 w 8214149"/>
              <a:gd name="connsiteY132" fmla="*/ 272129 h 1613568"/>
              <a:gd name="connsiteX133" fmla="*/ 8000624 w 8214149"/>
              <a:gd name="connsiteY133" fmla="*/ 258699 h 1613568"/>
              <a:gd name="connsiteX134" fmla="*/ 8023804 w 8214149"/>
              <a:gd name="connsiteY134" fmla="*/ 257175 h 1613568"/>
              <a:gd name="connsiteX135" fmla="*/ 8087756 w 8214149"/>
              <a:gd name="connsiteY135" fmla="*/ 287750 h 1613568"/>
              <a:gd name="connsiteX136" fmla="*/ 8089564 w 8214149"/>
              <a:gd name="connsiteY136" fmla="*/ 301181 h 1613568"/>
              <a:gd name="connsiteX137" fmla="*/ 8083481 w 8214149"/>
              <a:gd name="connsiteY137" fmla="*/ 303848 h 1613568"/>
              <a:gd name="connsiteX138" fmla="*/ 5015954 w 8214149"/>
              <a:gd name="connsiteY138" fmla="*/ 1041654 h 1613568"/>
              <a:gd name="connsiteX139" fmla="*/ 5000336 w 8214149"/>
              <a:gd name="connsiteY139" fmla="*/ 1040797 h 1613568"/>
              <a:gd name="connsiteX140" fmla="*/ 4995732 w 8214149"/>
              <a:gd name="connsiteY140" fmla="*/ 1027557 h 1613568"/>
              <a:gd name="connsiteX141" fmla="*/ 5040614 w 8214149"/>
              <a:gd name="connsiteY141" fmla="*/ 987743 h 1613568"/>
              <a:gd name="connsiteX142" fmla="*/ 5063301 w 8214149"/>
              <a:gd name="connsiteY142" fmla="*/ 984885 h 1613568"/>
              <a:gd name="connsiteX143" fmla="*/ 5068233 w 8214149"/>
              <a:gd name="connsiteY143" fmla="*/ 998029 h 1613568"/>
              <a:gd name="connsiteX144" fmla="*/ 5023187 w 8214149"/>
              <a:gd name="connsiteY144" fmla="*/ 1037939 h 1613568"/>
              <a:gd name="connsiteX145" fmla="*/ 5015954 w 8214149"/>
              <a:gd name="connsiteY145" fmla="*/ 1041654 h 1613568"/>
              <a:gd name="connsiteX146" fmla="*/ 2877447 w 8214149"/>
              <a:gd name="connsiteY146" fmla="*/ 1531239 h 1613568"/>
              <a:gd name="connsiteX147" fmla="*/ 2866103 w 8214149"/>
              <a:gd name="connsiteY147" fmla="*/ 1531525 h 1613568"/>
              <a:gd name="connsiteX148" fmla="*/ 2787685 w 8214149"/>
              <a:gd name="connsiteY148" fmla="*/ 1516856 h 1613568"/>
              <a:gd name="connsiteX149" fmla="*/ 2777163 w 8214149"/>
              <a:gd name="connsiteY149" fmla="*/ 1504855 h 1613568"/>
              <a:gd name="connsiteX150" fmla="*/ 2797877 w 8214149"/>
              <a:gd name="connsiteY150" fmla="*/ 1498759 h 1613568"/>
              <a:gd name="connsiteX151" fmla="*/ 2875967 w 8214149"/>
              <a:gd name="connsiteY151" fmla="*/ 1513332 h 1613568"/>
              <a:gd name="connsiteX152" fmla="*/ 2886653 w 8214149"/>
              <a:gd name="connsiteY152" fmla="*/ 1525238 h 1613568"/>
              <a:gd name="connsiteX153" fmla="*/ 2877447 w 8214149"/>
              <a:gd name="connsiteY153" fmla="*/ 1531239 h 1613568"/>
              <a:gd name="connsiteX154" fmla="*/ 5105222 w 8214149"/>
              <a:gd name="connsiteY154" fmla="*/ 961549 h 1613568"/>
              <a:gd name="connsiteX155" fmla="*/ 5089933 w 8214149"/>
              <a:gd name="connsiteY155" fmla="*/ 960882 h 1613568"/>
              <a:gd name="connsiteX156" fmla="*/ 5084837 w 8214149"/>
              <a:gd name="connsiteY156" fmla="*/ 947738 h 1613568"/>
              <a:gd name="connsiteX157" fmla="*/ 5128731 w 8214149"/>
              <a:gd name="connsiteY157" fmla="*/ 907352 h 1613568"/>
              <a:gd name="connsiteX158" fmla="*/ 5151419 w 8214149"/>
              <a:gd name="connsiteY158" fmla="*/ 904304 h 1613568"/>
              <a:gd name="connsiteX159" fmla="*/ 5156680 w 8214149"/>
              <a:gd name="connsiteY159" fmla="*/ 917448 h 1613568"/>
              <a:gd name="connsiteX160" fmla="*/ 5112785 w 8214149"/>
              <a:gd name="connsiteY160" fmla="*/ 957929 h 1613568"/>
              <a:gd name="connsiteX161" fmla="*/ 5105222 w 8214149"/>
              <a:gd name="connsiteY161" fmla="*/ 961549 h 1613568"/>
              <a:gd name="connsiteX162" fmla="*/ 7954592 w 8214149"/>
              <a:gd name="connsiteY162" fmla="*/ 244316 h 1613568"/>
              <a:gd name="connsiteX163" fmla="*/ 7938316 w 8214149"/>
              <a:gd name="connsiteY163" fmla="*/ 243173 h 1613568"/>
              <a:gd name="connsiteX164" fmla="*/ 7871735 w 8214149"/>
              <a:gd name="connsiteY164" fmla="*/ 215646 h 1613568"/>
              <a:gd name="connsiteX165" fmla="*/ 7867460 w 8214149"/>
              <a:gd name="connsiteY165" fmla="*/ 202406 h 1613568"/>
              <a:gd name="connsiteX166" fmla="*/ 7890312 w 8214149"/>
              <a:gd name="connsiteY166" fmla="*/ 199930 h 1613568"/>
              <a:gd name="connsiteX167" fmla="*/ 7957716 w 8214149"/>
              <a:gd name="connsiteY167" fmla="*/ 227838 h 1613568"/>
              <a:gd name="connsiteX168" fmla="*/ 7961168 w 8214149"/>
              <a:gd name="connsiteY168" fmla="*/ 241173 h 1613568"/>
              <a:gd name="connsiteX169" fmla="*/ 7954592 w 8214149"/>
              <a:gd name="connsiteY169" fmla="*/ 244316 h 1613568"/>
              <a:gd name="connsiteX170" fmla="*/ 2721268 w 8214149"/>
              <a:gd name="connsiteY170" fmla="*/ 1501426 h 1613568"/>
              <a:gd name="connsiteX171" fmla="*/ 2709431 w 8214149"/>
              <a:gd name="connsiteY171" fmla="*/ 1501712 h 1613568"/>
              <a:gd name="connsiteX172" fmla="*/ 2631505 w 8214149"/>
              <a:gd name="connsiteY172" fmla="*/ 1486091 h 1613568"/>
              <a:gd name="connsiteX173" fmla="*/ 2621477 w 8214149"/>
              <a:gd name="connsiteY173" fmla="*/ 1473994 h 1613568"/>
              <a:gd name="connsiteX174" fmla="*/ 2642356 w 8214149"/>
              <a:gd name="connsiteY174" fmla="*/ 1468184 h 1613568"/>
              <a:gd name="connsiteX175" fmla="*/ 2719952 w 8214149"/>
              <a:gd name="connsiteY175" fmla="*/ 1483709 h 1613568"/>
              <a:gd name="connsiteX176" fmla="*/ 2730145 w 8214149"/>
              <a:gd name="connsiteY176" fmla="*/ 1495806 h 1613568"/>
              <a:gd name="connsiteX177" fmla="*/ 2721268 w 8214149"/>
              <a:gd name="connsiteY177" fmla="*/ 1501426 h 1613568"/>
              <a:gd name="connsiteX178" fmla="*/ 5192518 w 8214149"/>
              <a:gd name="connsiteY178" fmla="*/ 880491 h 1613568"/>
              <a:gd name="connsiteX179" fmla="*/ 5177394 w 8214149"/>
              <a:gd name="connsiteY179" fmla="*/ 879824 h 1613568"/>
              <a:gd name="connsiteX180" fmla="*/ 5171969 w 8214149"/>
              <a:gd name="connsiteY180" fmla="*/ 866680 h 1613568"/>
              <a:gd name="connsiteX181" fmla="*/ 5214877 w 8214149"/>
              <a:gd name="connsiteY181" fmla="*/ 826008 h 1613568"/>
              <a:gd name="connsiteX182" fmla="*/ 5237400 w 8214149"/>
              <a:gd name="connsiteY182" fmla="*/ 822865 h 1613568"/>
              <a:gd name="connsiteX183" fmla="*/ 5242825 w 8214149"/>
              <a:gd name="connsiteY183" fmla="*/ 835914 h 1613568"/>
              <a:gd name="connsiteX184" fmla="*/ 5199752 w 8214149"/>
              <a:gd name="connsiteY184" fmla="*/ 876586 h 1613568"/>
              <a:gd name="connsiteX185" fmla="*/ 5192518 w 8214149"/>
              <a:gd name="connsiteY185" fmla="*/ 880491 h 1613568"/>
              <a:gd name="connsiteX186" fmla="*/ 7818962 w 8214149"/>
              <a:gd name="connsiteY186" fmla="*/ 190310 h 1613568"/>
              <a:gd name="connsiteX187" fmla="*/ 7803673 w 8214149"/>
              <a:gd name="connsiteY187" fmla="*/ 189548 h 1613568"/>
              <a:gd name="connsiteX188" fmla="*/ 7733968 w 8214149"/>
              <a:gd name="connsiteY188" fmla="*/ 164783 h 1613568"/>
              <a:gd name="connsiteX189" fmla="*/ 7728050 w 8214149"/>
              <a:gd name="connsiteY189" fmla="*/ 151733 h 1613568"/>
              <a:gd name="connsiteX190" fmla="*/ 7750572 w 8214149"/>
              <a:gd name="connsiteY190" fmla="*/ 148304 h 1613568"/>
              <a:gd name="connsiteX191" fmla="*/ 7821264 w 8214149"/>
              <a:gd name="connsiteY191" fmla="*/ 173355 h 1613568"/>
              <a:gd name="connsiteX192" fmla="*/ 7826360 w 8214149"/>
              <a:gd name="connsiteY192" fmla="*/ 186500 h 1613568"/>
              <a:gd name="connsiteX193" fmla="*/ 7818962 w 8214149"/>
              <a:gd name="connsiteY193" fmla="*/ 190310 h 1613568"/>
              <a:gd name="connsiteX194" fmla="*/ 5278335 w 8214149"/>
              <a:gd name="connsiteY194" fmla="*/ 799148 h 1613568"/>
              <a:gd name="connsiteX195" fmla="*/ 5263375 w 8214149"/>
              <a:gd name="connsiteY195" fmla="*/ 798576 h 1613568"/>
              <a:gd name="connsiteX196" fmla="*/ 5257950 w 8214149"/>
              <a:gd name="connsiteY196" fmla="*/ 785527 h 1613568"/>
              <a:gd name="connsiteX197" fmla="*/ 5300694 w 8214149"/>
              <a:gd name="connsiteY197" fmla="*/ 744855 h 1613568"/>
              <a:gd name="connsiteX198" fmla="*/ 5323216 w 8214149"/>
              <a:gd name="connsiteY198" fmla="*/ 741712 h 1613568"/>
              <a:gd name="connsiteX199" fmla="*/ 5328641 w 8214149"/>
              <a:gd name="connsiteY199" fmla="*/ 754761 h 1613568"/>
              <a:gd name="connsiteX200" fmla="*/ 5285897 w 8214149"/>
              <a:gd name="connsiteY200" fmla="*/ 795433 h 1613568"/>
              <a:gd name="connsiteX201" fmla="*/ 5278335 w 8214149"/>
              <a:gd name="connsiteY201" fmla="*/ 799148 h 1613568"/>
              <a:gd name="connsiteX202" fmla="*/ 2565910 w 8214149"/>
              <a:gd name="connsiteY202" fmla="*/ 1469993 h 1613568"/>
              <a:gd name="connsiteX203" fmla="*/ 2553909 w 8214149"/>
              <a:gd name="connsiteY203" fmla="*/ 1470184 h 1613568"/>
              <a:gd name="connsiteX204" fmla="*/ 2476477 w 8214149"/>
              <a:gd name="connsiteY204" fmla="*/ 1454087 h 1613568"/>
              <a:gd name="connsiteX205" fmla="*/ 2466613 w 8214149"/>
              <a:gd name="connsiteY205" fmla="*/ 1441895 h 1613568"/>
              <a:gd name="connsiteX206" fmla="*/ 2487656 w 8214149"/>
              <a:gd name="connsiteY206" fmla="*/ 1436180 h 1613568"/>
              <a:gd name="connsiteX207" fmla="*/ 2565088 w 8214149"/>
              <a:gd name="connsiteY207" fmla="*/ 1452182 h 1613568"/>
              <a:gd name="connsiteX208" fmla="*/ 2575117 w 8214149"/>
              <a:gd name="connsiteY208" fmla="*/ 1464374 h 1613568"/>
              <a:gd name="connsiteX209" fmla="*/ 2565910 w 8214149"/>
              <a:gd name="connsiteY209" fmla="*/ 1469993 h 1613568"/>
              <a:gd name="connsiteX210" fmla="*/ 5363823 w 8214149"/>
              <a:gd name="connsiteY210" fmla="*/ 717899 h 1613568"/>
              <a:gd name="connsiteX211" fmla="*/ 5348698 w 8214149"/>
              <a:gd name="connsiteY211" fmla="*/ 717233 h 1613568"/>
              <a:gd name="connsiteX212" fmla="*/ 5343273 w 8214149"/>
              <a:gd name="connsiteY212" fmla="*/ 704183 h 1613568"/>
              <a:gd name="connsiteX213" fmla="*/ 5386345 w 8214149"/>
              <a:gd name="connsiteY213" fmla="*/ 663512 h 1613568"/>
              <a:gd name="connsiteX214" fmla="*/ 5409033 w 8214149"/>
              <a:gd name="connsiteY214" fmla="*/ 660368 h 1613568"/>
              <a:gd name="connsiteX215" fmla="*/ 5414458 w 8214149"/>
              <a:gd name="connsiteY215" fmla="*/ 673513 h 1613568"/>
              <a:gd name="connsiteX216" fmla="*/ 5371385 w 8214149"/>
              <a:gd name="connsiteY216" fmla="*/ 714089 h 1613568"/>
              <a:gd name="connsiteX217" fmla="*/ 5363823 w 8214149"/>
              <a:gd name="connsiteY217" fmla="*/ 717899 h 1613568"/>
              <a:gd name="connsiteX218" fmla="*/ 7677086 w 8214149"/>
              <a:gd name="connsiteY218" fmla="*/ 142018 h 1613568"/>
              <a:gd name="connsiteX219" fmla="*/ 7662783 w 8214149"/>
              <a:gd name="connsiteY219" fmla="*/ 141637 h 1613568"/>
              <a:gd name="connsiteX220" fmla="*/ 7590118 w 8214149"/>
              <a:gd name="connsiteY220" fmla="*/ 120110 h 1613568"/>
              <a:gd name="connsiteX221" fmla="*/ 7582556 w 8214149"/>
              <a:gd name="connsiteY221" fmla="*/ 107347 h 1613568"/>
              <a:gd name="connsiteX222" fmla="*/ 7604586 w 8214149"/>
              <a:gd name="connsiteY222" fmla="*/ 102965 h 1613568"/>
              <a:gd name="connsiteX223" fmla="*/ 7678401 w 8214149"/>
              <a:gd name="connsiteY223" fmla="*/ 124873 h 1613568"/>
              <a:gd name="connsiteX224" fmla="*/ 7685141 w 8214149"/>
              <a:gd name="connsiteY224" fmla="*/ 137732 h 1613568"/>
              <a:gd name="connsiteX225" fmla="*/ 7677086 w 8214149"/>
              <a:gd name="connsiteY225" fmla="*/ 142018 h 1613568"/>
              <a:gd name="connsiteX226" fmla="*/ 2411046 w 8214149"/>
              <a:gd name="connsiteY226" fmla="*/ 1437894 h 1613568"/>
              <a:gd name="connsiteX227" fmla="*/ 2399045 w 8214149"/>
              <a:gd name="connsiteY227" fmla="*/ 1438085 h 1613568"/>
              <a:gd name="connsiteX228" fmla="*/ 2321613 w 8214149"/>
              <a:gd name="connsiteY228" fmla="*/ 1421987 h 1613568"/>
              <a:gd name="connsiteX229" fmla="*/ 2311749 w 8214149"/>
              <a:gd name="connsiteY229" fmla="*/ 1409795 h 1613568"/>
              <a:gd name="connsiteX230" fmla="*/ 2332792 w 8214149"/>
              <a:gd name="connsiteY230" fmla="*/ 1404080 h 1613568"/>
              <a:gd name="connsiteX231" fmla="*/ 2410224 w 8214149"/>
              <a:gd name="connsiteY231" fmla="*/ 1420178 h 1613568"/>
              <a:gd name="connsiteX232" fmla="*/ 2420088 w 8214149"/>
              <a:gd name="connsiteY232" fmla="*/ 1432370 h 1613568"/>
              <a:gd name="connsiteX233" fmla="*/ 2411046 w 8214149"/>
              <a:gd name="connsiteY233" fmla="*/ 1437894 h 1613568"/>
              <a:gd name="connsiteX234" fmla="*/ 5450297 w 8214149"/>
              <a:gd name="connsiteY234" fmla="*/ 636842 h 1613568"/>
              <a:gd name="connsiteX235" fmla="*/ 5435007 w 8214149"/>
              <a:gd name="connsiteY235" fmla="*/ 636175 h 1613568"/>
              <a:gd name="connsiteX236" fmla="*/ 5429747 w 8214149"/>
              <a:gd name="connsiteY236" fmla="*/ 623030 h 1613568"/>
              <a:gd name="connsiteX237" fmla="*/ 5473641 w 8214149"/>
              <a:gd name="connsiteY237" fmla="*/ 582644 h 1613568"/>
              <a:gd name="connsiteX238" fmla="*/ 5496329 w 8214149"/>
              <a:gd name="connsiteY238" fmla="*/ 579692 h 1613568"/>
              <a:gd name="connsiteX239" fmla="*/ 5501425 w 8214149"/>
              <a:gd name="connsiteY239" fmla="*/ 592836 h 1613568"/>
              <a:gd name="connsiteX240" fmla="*/ 5457530 w 8214149"/>
              <a:gd name="connsiteY240" fmla="*/ 633032 h 1613568"/>
              <a:gd name="connsiteX241" fmla="*/ 5450297 w 8214149"/>
              <a:gd name="connsiteY241" fmla="*/ 636842 h 1613568"/>
              <a:gd name="connsiteX242" fmla="*/ 7529126 w 8214149"/>
              <a:gd name="connsiteY242" fmla="*/ 100298 h 1613568"/>
              <a:gd name="connsiteX243" fmla="*/ 7516139 w 8214149"/>
              <a:gd name="connsiteY243" fmla="*/ 100298 h 1613568"/>
              <a:gd name="connsiteX244" fmla="*/ 7440679 w 8214149"/>
              <a:gd name="connsiteY244" fmla="*/ 82296 h 1613568"/>
              <a:gd name="connsiteX245" fmla="*/ 7431309 w 8214149"/>
              <a:gd name="connsiteY245" fmla="*/ 70009 h 1613568"/>
              <a:gd name="connsiteX246" fmla="*/ 7452516 w 8214149"/>
              <a:gd name="connsiteY246" fmla="*/ 64580 h 1613568"/>
              <a:gd name="connsiteX247" fmla="*/ 7529291 w 8214149"/>
              <a:gd name="connsiteY247" fmla="*/ 82867 h 1613568"/>
              <a:gd name="connsiteX248" fmla="*/ 7537840 w 8214149"/>
              <a:gd name="connsiteY248" fmla="*/ 95441 h 1613568"/>
              <a:gd name="connsiteX249" fmla="*/ 7529126 w 8214149"/>
              <a:gd name="connsiteY249" fmla="*/ 100298 h 1613568"/>
              <a:gd name="connsiteX250" fmla="*/ 2256346 w 8214149"/>
              <a:gd name="connsiteY250" fmla="*/ 1405700 h 1613568"/>
              <a:gd name="connsiteX251" fmla="*/ 2244345 w 8214149"/>
              <a:gd name="connsiteY251" fmla="*/ 1405890 h 1613568"/>
              <a:gd name="connsiteX252" fmla="*/ 2167077 w 8214149"/>
              <a:gd name="connsiteY252" fmla="*/ 1390078 h 1613568"/>
              <a:gd name="connsiteX253" fmla="*/ 2157049 w 8214149"/>
              <a:gd name="connsiteY253" fmla="*/ 1377982 h 1613568"/>
              <a:gd name="connsiteX254" fmla="*/ 2177928 w 8214149"/>
              <a:gd name="connsiteY254" fmla="*/ 1372172 h 1613568"/>
              <a:gd name="connsiteX255" fmla="*/ 2255360 w 8214149"/>
              <a:gd name="connsiteY255" fmla="*/ 1387983 h 1613568"/>
              <a:gd name="connsiteX256" fmla="*/ 2265388 w 8214149"/>
              <a:gd name="connsiteY256" fmla="*/ 1400175 h 1613568"/>
              <a:gd name="connsiteX257" fmla="*/ 2256346 w 8214149"/>
              <a:gd name="connsiteY257" fmla="*/ 1405700 h 1613568"/>
              <a:gd name="connsiteX258" fmla="*/ 5538743 w 8214149"/>
              <a:gd name="connsiteY258" fmla="*/ 556451 h 1613568"/>
              <a:gd name="connsiteX259" fmla="*/ 5523290 w 8214149"/>
              <a:gd name="connsiteY259" fmla="*/ 555689 h 1613568"/>
              <a:gd name="connsiteX260" fmla="*/ 5518523 w 8214149"/>
              <a:gd name="connsiteY260" fmla="*/ 542544 h 1613568"/>
              <a:gd name="connsiteX261" fmla="*/ 5563897 w 8214149"/>
              <a:gd name="connsiteY261" fmla="*/ 502730 h 1613568"/>
              <a:gd name="connsiteX262" fmla="*/ 5586748 w 8214149"/>
              <a:gd name="connsiteY262" fmla="*/ 500158 h 1613568"/>
              <a:gd name="connsiteX263" fmla="*/ 5591187 w 8214149"/>
              <a:gd name="connsiteY263" fmla="*/ 513398 h 1613568"/>
              <a:gd name="connsiteX264" fmla="*/ 5545977 w 8214149"/>
              <a:gd name="connsiteY264" fmla="*/ 553022 h 1613568"/>
              <a:gd name="connsiteX265" fmla="*/ 5538743 w 8214149"/>
              <a:gd name="connsiteY265" fmla="*/ 556451 h 1613568"/>
              <a:gd name="connsiteX266" fmla="*/ 7375742 w 8214149"/>
              <a:gd name="connsiteY266" fmla="*/ 66104 h 1613568"/>
              <a:gd name="connsiteX267" fmla="*/ 7364069 w 8214149"/>
              <a:gd name="connsiteY267" fmla="*/ 66389 h 1613568"/>
              <a:gd name="connsiteX268" fmla="*/ 7286309 w 8214149"/>
              <a:gd name="connsiteY268" fmla="*/ 52483 h 1613568"/>
              <a:gd name="connsiteX269" fmla="*/ 7274965 w 8214149"/>
              <a:gd name="connsiteY269" fmla="*/ 40767 h 1613568"/>
              <a:gd name="connsiteX270" fmla="*/ 7295186 w 8214149"/>
              <a:gd name="connsiteY270" fmla="*/ 34195 h 1613568"/>
              <a:gd name="connsiteX271" fmla="*/ 7374591 w 8214149"/>
              <a:gd name="connsiteY271" fmla="*/ 48292 h 1613568"/>
              <a:gd name="connsiteX272" fmla="*/ 7384948 w 8214149"/>
              <a:gd name="connsiteY272" fmla="*/ 60389 h 1613568"/>
              <a:gd name="connsiteX273" fmla="*/ 7375742 w 8214149"/>
              <a:gd name="connsiteY273" fmla="*/ 66104 h 1613568"/>
              <a:gd name="connsiteX274" fmla="*/ 2101482 w 8214149"/>
              <a:gd name="connsiteY274" fmla="*/ 1374362 h 1613568"/>
              <a:gd name="connsiteX275" fmla="*/ 2089645 w 8214149"/>
              <a:gd name="connsiteY275" fmla="*/ 1374648 h 1613568"/>
              <a:gd name="connsiteX276" fmla="*/ 2012049 w 8214149"/>
              <a:gd name="connsiteY276" fmla="*/ 1359503 h 1613568"/>
              <a:gd name="connsiteX277" fmla="*/ 2001692 w 8214149"/>
              <a:gd name="connsiteY277" fmla="*/ 1347407 h 1613568"/>
              <a:gd name="connsiteX278" fmla="*/ 2022406 w 8214149"/>
              <a:gd name="connsiteY278" fmla="*/ 1341406 h 1613568"/>
              <a:gd name="connsiteX279" fmla="*/ 2100331 w 8214149"/>
              <a:gd name="connsiteY279" fmla="*/ 1356646 h 1613568"/>
              <a:gd name="connsiteX280" fmla="*/ 2110524 w 8214149"/>
              <a:gd name="connsiteY280" fmla="*/ 1368743 h 1613568"/>
              <a:gd name="connsiteX281" fmla="*/ 2101482 w 8214149"/>
              <a:gd name="connsiteY281" fmla="*/ 1374362 h 1613568"/>
              <a:gd name="connsiteX282" fmla="*/ 5630314 w 8214149"/>
              <a:gd name="connsiteY282" fmla="*/ 477298 h 1613568"/>
              <a:gd name="connsiteX283" fmla="*/ 5614532 w 8214149"/>
              <a:gd name="connsiteY283" fmla="*/ 476345 h 1613568"/>
              <a:gd name="connsiteX284" fmla="*/ 5610422 w 8214149"/>
              <a:gd name="connsiteY284" fmla="*/ 463106 h 1613568"/>
              <a:gd name="connsiteX285" fmla="*/ 5658098 w 8214149"/>
              <a:gd name="connsiteY285" fmla="*/ 424053 h 1613568"/>
              <a:gd name="connsiteX286" fmla="*/ 5681113 w 8214149"/>
              <a:gd name="connsiteY286" fmla="*/ 421862 h 1613568"/>
              <a:gd name="connsiteX287" fmla="*/ 5684895 w 8214149"/>
              <a:gd name="connsiteY287" fmla="*/ 435197 h 1613568"/>
              <a:gd name="connsiteX288" fmla="*/ 5637548 w 8214149"/>
              <a:gd name="connsiteY288" fmla="*/ 473964 h 1613568"/>
              <a:gd name="connsiteX289" fmla="*/ 5630314 w 8214149"/>
              <a:gd name="connsiteY289" fmla="*/ 477298 h 1613568"/>
              <a:gd name="connsiteX290" fmla="*/ 7217425 w 8214149"/>
              <a:gd name="connsiteY290" fmla="*/ 40291 h 1613568"/>
              <a:gd name="connsiteX291" fmla="*/ 7207397 w 8214149"/>
              <a:gd name="connsiteY291" fmla="*/ 40862 h 1613568"/>
              <a:gd name="connsiteX292" fmla="*/ 7127663 w 8214149"/>
              <a:gd name="connsiteY292" fmla="*/ 31623 h 1613568"/>
              <a:gd name="connsiteX293" fmla="*/ 7114347 w 8214149"/>
              <a:gd name="connsiteY293" fmla="*/ 20574 h 1613568"/>
              <a:gd name="connsiteX294" fmla="*/ 7133417 w 8214149"/>
              <a:gd name="connsiteY294" fmla="*/ 12764 h 1613568"/>
              <a:gd name="connsiteX295" fmla="*/ 7214795 w 8214149"/>
              <a:gd name="connsiteY295" fmla="*/ 22193 h 1613568"/>
              <a:gd name="connsiteX296" fmla="*/ 7227125 w 8214149"/>
              <a:gd name="connsiteY296" fmla="*/ 33623 h 1613568"/>
              <a:gd name="connsiteX297" fmla="*/ 7217425 w 8214149"/>
              <a:gd name="connsiteY297" fmla="*/ 40291 h 1613568"/>
              <a:gd name="connsiteX298" fmla="*/ 1945467 w 8214149"/>
              <a:gd name="connsiteY298" fmla="*/ 1344454 h 1613568"/>
              <a:gd name="connsiteX299" fmla="*/ 1933959 w 8214149"/>
              <a:gd name="connsiteY299" fmla="*/ 1344740 h 1613568"/>
              <a:gd name="connsiteX300" fmla="*/ 1855705 w 8214149"/>
              <a:gd name="connsiteY300" fmla="*/ 1330547 h 1613568"/>
              <a:gd name="connsiteX301" fmla="*/ 1844855 w 8214149"/>
              <a:gd name="connsiteY301" fmla="*/ 1318641 h 1613568"/>
              <a:gd name="connsiteX302" fmla="*/ 1865404 w 8214149"/>
              <a:gd name="connsiteY302" fmla="*/ 1312355 h 1613568"/>
              <a:gd name="connsiteX303" fmla="*/ 1943987 w 8214149"/>
              <a:gd name="connsiteY303" fmla="*/ 1326642 h 1613568"/>
              <a:gd name="connsiteX304" fmla="*/ 1954673 w 8214149"/>
              <a:gd name="connsiteY304" fmla="*/ 1338644 h 1613568"/>
              <a:gd name="connsiteX305" fmla="*/ 1945467 w 8214149"/>
              <a:gd name="connsiteY305" fmla="*/ 1344454 h 1613568"/>
              <a:gd name="connsiteX306" fmla="*/ 5726652 w 8214149"/>
              <a:gd name="connsiteY306" fmla="*/ 400050 h 1613568"/>
              <a:gd name="connsiteX307" fmla="*/ 5710212 w 8214149"/>
              <a:gd name="connsiteY307" fmla="*/ 398907 h 1613568"/>
              <a:gd name="connsiteX308" fmla="*/ 5706924 w 8214149"/>
              <a:gd name="connsiteY308" fmla="*/ 385572 h 1613568"/>
              <a:gd name="connsiteX309" fmla="*/ 5757559 w 8214149"/>
              <a:gd name="connsiteY309" fmla="*/ 347663 h 1613568"/>
              <a:gd name="connsiteX310" fmla="*/ 5780575 w 8214149"/>
              <a:gd name="connsiteY310" fmla="*/ 346139 h 1613568"/>
              <a:gd name="connsiteX311" fmla="*/ 5783205 w 8214149"/>
              <a:gd name="connsiteY311" fmla="*/ 359474 h 1613568"/>
              <a:gd name="connsiteX312" fmla="*/ 5733228 w 8214149"/>
              <a:gd name="connsiteY312" fmla="*/ 397002 h 1613568"/>
              <a:gd name="connsiteX313" fmla="*/ 5726652 w 8214149"/>
              <a:gd name="connsiteY313" fmla="*/ 400050 h 1613568"/>
              <a:gd name="connsiteX314" fmla="*/ 7055656 w 8214149"/>
              <a:gd name="connsiteY314" fmla="*/ 24098 h 1613568"/>
              <a:gd name="connsiteX315" fmla="*/ 7047272 w 8214149"/>
              <a:gd name="connsiteY315" fmla="*/ 24765 h 1613568"/>
              <a:gd name="connsiteX316" fmla="*/ 6966387 w 8214149"/>
              <a:gd name="connsiteY316" fmla="*/ 20574 h 1613568"/>
              <a:gd name="connsiteX317" fmla="*/ 6950934 w 8214149"/>
              <a:gd name="connsiteY317" fmla="*/ 10478 h 1613568"/>
              <a:gd name="connsiteX318" fmla="*/ 6968360 w 8214149"/>
              <a:gd name="connsiteY318" fmla="*/ 1524 h 1613568"/>
              <a:gd name="connsiteX319" fmla="*/ 7051053 w 8214149"/>
              <a:gd name="connsiteY319" fmla="*/ 5810 h 1613568"/>
              <a:gd name="connsiteX320" fmla="*/ 7065520 w 8214149"/>
              <a:gd name="connsiteY320" fmla="*/ 16383 h 1613568"/>
              <a:gd name="connsiteX321" fmla="*/ 7055656 w 8214149"/>
              <a:gd name="connsiteY321" fmla="*/ 24098 h 1613568"/>
              <a:gd name="connsiteX322" fmla="*/ 5828908 w 8214149"/>
              <a:gd name="connsiteY322" fmla="*/ 325469 h 1613568"/>
              <a:gd name="connsiteX323" fmla="*/ 5811811 w 8214149"/>
              <a:gd name="connsiteY323" fmla="*/ 324040 h 1613568"/>
              <a:gd name="connsiteX324" fmla="*/ 5809838 w 8214149"/>
              <a:gd name="connsiteY324" fmla="*/ 310610 h 1613568"/>
              <a:gd name="connsiteX325" fmla="*/ 5864254 w 8214149"/>
              <a:gd name="connsiteY325" fmla="*/ 274415 h 1613568"/>
              <a:gd name="connsiteX326" fmla="*/ 5887434 w 8214149"/>
              <a:gd name="connsiteY326" fmla="*/ 273749 h 1613568"/>
              <a:gd name="connsiteX327" fmla="*/ 5888585 w 8214149"/>
              <a:gd name="connsiteY327" fmla="*/ 287179 h 1613568"/>
              <a:gd name="connsiteX328" fmla="*/ 5834991 w 8214149"/>
              <a:gd name="connsiteY328" fmla="*/ 322802 h 1613568"/>
              <a:gd name="connsiteX329" fmla="*/ 5828908 w 8214149"/>
              <a:gd name="connsiteY329" fmla="*/ 325469 h 1613568"/>
              <a:gd name="connsiteX330" fmla="*/ 1788301 w 8214149"/>
              <a:gd name="connsiteY330" fmla="*/ 1316546 h 1613568"/>
              <a:gd name="connsiteX331" fmla="*/ 1777286 w 8214149"/>
              <a:gd name="connsiteY331" fmla="*/ 1316927 h 1613568"/>
              <a:gd name="connsiteX332" fmla="*/ 1698375 w 8214149"/>
              <a:gd name="connsiteY332" fmla="*/ 1304068 h 1613568"/>
              <a:gd name="connsiteX333" fmla="*/ 1686867 w 8214149"/>
              <a:gd name="connsiteY333" fmla="*/ 1292352 h 1613568"/>
              <a:gd name="connsiteX334" fmla="*/ 1707088 w 8214149"/>
              <a:gd name="connsiteY334" fmla="*/ 1285685 h 1613568"/>
              <a:gd name="connsiteX335" fmla="*/ 1786493 w 8214149"/>
              <a:gd name="connsiteY335" fmla="*/ 1298639 h 1613568"/>
              <a:gd name="connsiteX336" fmla="*/ 1797672 w 8214149"/>
              <a:gd name="connsiteY336" fmla="*/ 1310450 h 1613568"/>
              <a:gd name="connsiteX337" fmla="*/ 1788301 w 8214149"/>
              <a:gd name="connsiteY337" fmla="*/ 1316546 h 1613568"/>
              <a:gd name="connsiteX338" fmla="*/ 6891750 w 8214149"/>
              <a:gd name="connsiteY338" fmla="*/ 18383 h 1613568"/>
              <a:gd name="connsiteX339" fmla="*/ 6885174 w 8214149"/>
              <a:gd name="connsiteY339" fmla="*/ 19145 h 1613568"/>
              <a:gd name="connsiteX340" fmla="*/ 6804125 w 8214149"/>
              <a:gd name="connsiteY340" fmla="*/ 20384 h 1613568"/>
              <a:gd name="connsiteX341" fmla="*/ 6786699 w 8214149"/>
              <a:gd name="connsiteY341" fmla="*/ 11430 h 1613568"/>
              <a:gd name="connsiteX342" fmla="*/ 6802152 w 8214149"/>
              <a:gd name="connsiteY342" fmla="*/ 1334 h 1613568"/>
              <a:gd name="connsiteX343" fmla="*/ 6885174 w 8214149"/>
              <a:gd name="connsiteY343" fmla="*/ 0 h 1613568"/>
              <a:gd name="connsiteX344" fmla="*/ 6901614 w 8214149"/>
              <a:gd name="connsiteY344" fmla="*/ 9525 h 1613568"/>
              <a:gd name="connsiteX345" fmla="*/ 6891750 w 8214149"/>
              <a:gd name="connsiteY345" fmla="*/ 18383 h 1613568"/>
              <a:gd name="connsiteX346" fmla="*/ 5939056 w 8214149"/>
              <a:gd name="connsiteY346" fmla="*/ 254794 h 1613568"/>
              <a:gd name="connsiteX347" fmla="*/ 5921136 w 8214149"/>
              <a:gd name="connsiteY347" fmla="*/ 252889 h 1613568"/>
              <a:gd name="connsiteX348" fmla="*/ 5920808 w 8214149"/>
              <a:gd name="connsiteY348" fmla="*/ 239458 h 1613568"/>
              <a:gd name="connsiteX349" fmla="*/ 5979991 w 8214149"/>
              <a:gd name="connsiteY349" fmla="*/ 205835 h 1613568"/>
              <a:gd name="connsiteX350" fmla="*/ 6003172 w 8214149"/>
              <a:gd name="connsiteY350" fmla="*/ 206216 h 1613568"/>
              <a:gd name="connsiteX351" fmla="*/ 6002514 w 8214149"/>
              <a:gd name="connsiteY351" fmla="*/ 219647 h 1613568"/>
              <a:gd name="connsiteX352" fmla="*/ 5944317 w 8214149"/>
              <a:gd name="connsiteY352" fmla="*/ 252698 h 1613568"/>
              <a:gd name="connsiteX353" fmla="*/ 5939056 w 8214149"/>
              <a:gd name="connsiteY353" fmla="*/ 254794 h 1613568"/>
              <a:gd name="connsiteX354" fmla="*/ 1629491 w 8214149"/>
              <a:gd name="connsiteY354" fmla="*/ 1291400 h 1613568"/>
              <a:gd name="connsiteX355" fmla="*/ 1618970 w 8214149"/>
              <a:gd name="connsiteY355" fmla="*/ 1291876 h 1613568"/>
              <a:gd name="connsiteX356" fmla="*/ 1539401 w 8214149"/>
              <a:gd name="connsiteY356" fmla="*/ 1280636 h 1613568"/>
              <a:gd name="connsiteX357" fmla="*/ 1527071 w 8214149"/>
              <a:gd name="connsiteY357" fmla="*/ 1269206 h 1613568"/>
              <a:gd name="connsiteX358" fmla="*/ 1546799 w 8214149"/>
              <a:gd name="connsiteY358" fmla="*/ 1262063 h 1613568"/>
              <a:gd name="connsiteX359" fmla="*/ 1627025 w 8214149"/>
              <a:gd name="connsiteY359" fmla="*/ 1273397 h 1613568"/>
              <a:gd name="connsiteX360" fmla="*/ 1638862 w 8214149"/>
              <a:gd name="connsiteY360" fmla="*/ 1284923 h 1613568"/>
              <a:gd name="connsiteX361" fmla="*/ 1629491 w 8214149"/>
              <a:gd name="connsiteY361" fmla="*/ 1291400 h 1613568"/>
              <a:gd name="connsiteX362" fmla="*/ 6727844 w 8214149"/>
              <a:gd name="connsiteY362" fmla="*/ 23813 h 1613568"/>
              <a:gd name="connsiteX363" fmla="*/ 6723241 w 8214149"/>
              <a:gd name="connsiteY363" fmla="*/ 24479 h 1613568"/>
              <a:gd name="connsiteX364" fmla="*/ 6643014 w 8214149"/>
              <a:gd name="connsiteY364" fmla="*/ 31337 h 1613568"/>
              <a:gd name="connsiteX365" fmla="*/ 6623944 w 8214149"/>
              <a:gd name="connsiteY365" fmla="*/ 23622 h 1613568"/>
              <a:gd name="connsiteX366" fmla="*/ 6637260 w 8214149"/>
              <a:gd name="connsiteY366" fmla="*/ 12573 h 1613568"/>
              <a:gd name="connsiteX367" fmla="*/ 6719460 w 8214149"/>
              <a:gd name="connsiteY367" fmla="*/ 5525 h 1613568"/>
              <a:gd name="connsiteX368" fmla="*/ 6737708 w 8214149"/>
              <a:gd name="connsiteY368" fmla="*/ 13907 h 1613568"/>
              <a:gd name="connsiteX369" fmla="*/ 6727844 w 8214149"/>
              <a:gd name="connsiteY369" fmla="*/ 23813 h 1613568"/>
              <a:gd name="connsiteX370" fmla="*/ 6059067 w 8214149"/>
              <a:gd name="connsiteY370" fmla="*/ 189738 h 1613568"/>
              <a:gd name="connsiteX371" fmla="*/ 6039997 w 8214149"/>
              <a:gd name="connsiteY371" fmla="*/ 187166 h 1613568"/>
              <a:gd name="connsiteX372" fmla="*/ 6041970 w 8214149"/>
              <a:gd name="connsiteY372" fmla="*/ 173736 h 1613568"/>
              <a:gd name="connsiteX373" fmla="*/ 6106743 w 8214149"/>
              <a:gd name="connsiteY373" fmla="*/ 143637 h 1613568"/>
              <a:gd name="connsiteX374" fmla="*/ 6129759 w 8214149"/>
              <a:gd name="connsiteY374" fmla="*/ 145542 h 1613568"/>
              <a:gd name="connsiteX375" fmla="*/ 6126471 w 8214149"/>
              <a:gd name="connsiteY375" fmla="*/ 158877 h 1613568"/>
              <a:gd name="connsiteX376" fmla="*/ 6063177 w 8214149"/>
              <a:gd name="connsiteY376" fmla="*/ 188309 h 1613568"/>
              <a:gd name="connsiteX377" fmla="*/ 6059067 w 8214149"/>
              <a:gd name="connsiteY377" fmla="*/ 189738 h 1613568"/>
              <a:gd name="connsiteX378" fmla="*/ 6566239 w 8214149"/>
              <a:gd name="connsiteY378" fmla="*/ 40386 h 1613568"/>
              <a:gd name="connsiteX379" fmla="*/ 6563609 w 8214149"/>
              <a:gd name="connsiteY379" fmla="*/ 40862 h 1613568"/>
              <a:gd name="connsiteX380" fmla="*/ 6485355 w 8214149"/>
              <a:gd name="connsiteY380" fmla="*/ 53150 h 1613568"/>
              <a:gd name="connsiteX381" fmla="*/ 6464805 w 8214149"/>
              <a:gd name="connsiteY381" fmla="*/ 46768 h 1613568"/>
              <a:gd name="connsiteX382" fmla="*/ 6475820 w 8214149"/>
              <a:gd name="connsiteY382" fmla="*/ 34862 h 1613568"/>
              <a:gd name="connsiteX383" fmla="*/ 6556047 w 8214149"/>
              <a:gd name="connsiteY383" fmla="*/ 22289 h 1613568"/>
              <a:gd name="connsiteX384" fmla="*/ 6575939 w 8214149"/>
              <a:gd name="connsiteY384" fmla="*/ 29337 h 1613568"/>
              <a:gd name="connsiteX385" fmla="*/ 6566239 w 8214149"/>
              <a:gd name="connsiteY385" fmla="*/ 40386 h 1613568"/>
              <a:gd name="connsiteX386" fmla="*/ 6190258 w 8214149"/>
              <a:gd name="connsiteY386" fmla="*/ 132588 h 1613568"/>
              <a:gd name="connsiteX387" fmla="*/ 6170037 w 8214149"/>
              <a:gd name="connsiteY387" fmla="*/ 129064 h 1613568"/>
              <a:gd name="connsiteX388" fmla="*/ 6174640 w 8214149"/>
              <a:gd name="connsiteY388" fmla="*/ 115824 h 1613568"/>
              <a:gd name="connsiteX389" fmla="*/ 6245661 w 8214149"/>
              <a:gd name="connsiteY389" fmla="*/ 90678 h 1613568"/>
              <a:gd name="connsiteX390" fmla="*/ 6268019 w 8214149"/>
              <a:gd name="connsiteY390" fmla="*/ 94298 h 1613568"/>
              <a:gd name="connsiteX391" fmla="*/ 6261772 w 8214149"/>
              <a:gd name="connsiteY391" fmla="*/ 107252 h 1613568"/>
              <a:gd name="connsiteX392" fmla="*/ 6192724 w 8214149"/>
              <a:gd name="connsiteY392" fmla="*/ 131636 h 1613568"/>
              <a:gd name="connsiteX393" fmla="*/ 6190258 w 8214149"/>
              <a:gd name="connsiteY393" fmla="*/ 132588 h 1613568"/>
              <a:gd name="connsiteX394" fmla="*/ 6409074 w 8214149"/>
              <a:gd name="connsiteY394" fmla="*/ 67818 h 1613568"/>
              <a:gd name="connsiteX395" fmla="*/ 6408252 w 8214149"/>
              <a:gd name="connsiteY395" fmla="*/ 68009 h 1613568"/>
              <a:gd name="connsiteX396" fmla="*/ 6333614 w 8214149"/>
              <a:gd name="connsiteY396" fmla="*/ 86011 h 1613568"/>
              <a:gd name="connsiteX397" fmla="*/ 6311749 w 8214149"/>
              <a:gd name="connsiteY397" fmla="*/ 81439 h 1613568"/>
              <a:gd name="connsiteX398" fmla="*/ 6319640 w 8214149"/>
              <a:gd name="connsiteY398" fmla="*/ 68771 h 1613568"/>
              <a:gd name="connsiteX399" fmla="*/ 6396744 w 8214149"/>
              <a:gd name="connsiteY399" fmla="*/ 50197 h 1613568"/>
              <a:gd name="connsiteX400" fmla="*/ 6417951 w 8214149"/>
              <a:gd name="connsiteY400" fmla="*/ 55817 h 1613568"/>
              <a:gd name="connsiteX401" fmla="*/ 6409074 w 8214149"/>
              <a:gd name="connsiteY401" fmla="*/ 67818 h 1613568"/>
              <a:gd name="connsiteX402" fmla="*/ 1469202 w 8214149"/>
              <a:gd name="connsiteY402" fmla="*/ 1269873 h 1613568"/>
              <a:gd name="connsiteX403" fmla="*/ 1459338 w 8214149"/>
              <a:gd name="connsiteY403" fmla="*/ 1270445 h 1613568"/>
              <a:gd name="connsiteX404" fmla="*/ 1378947 w 8214149"/>
              <a:gd name="connsiteY404" fmla="*/ 1261301 h 1613568"/>
              <a:gd name="connsiteX405" fmla="*/ 1365795 w 8214149"/>
              <a:gd name="connsiteY405" fmla="*/ 1250252 h 1613568"/>
              <a:gd name="connsiteX406" fmla="*/ 1384865 w 8214149"/>
              <a:gd name="connsiteY406" fmla="*/ 1242632 h 1613568"/>
              <a:gd name="connsiteX407" fmla="*/ 1465914 w 8214149"/>
              <a:gd name="connsiteY407" fmla="*/ 1251871 h 1613568"/>
              <a:gd name="connsiteX408" fmla="*/ 1478573 w 8214149"/>
              <a:gd name="connsiteY408" fmla="*/ 1263110 h 1613568"/>
              <a:gd name="connsiteX409" fmla="*/ 1469202 w 8214149"/>
              <a:gd name="connsiteY409" fmla="*/ 1269873 h 1613568"/>
              <a:gd name="connsiteX410" fmla="*/ 1307433 w 8214149"/>
              <a:gd name="connsiteY410" fmla="*/ 1252728 h 1613568"/>
              <a:gd name="connsiteX411" fmla="*/ 1298391 w 8214149"/>
              <a:gd name="connsiteY411" fmla="*/ 1253395 h 1613568"/>
              <a:gd name="connsiteX412" fmla="*/ 1217507 w 8214149"/>
              <a:gd name="connsiteY412" fmla="*/ 1246727 h 1613568"/>
              <a:gd name="connsiteX413" fmla="*/ 1203204 w 8214149"/>
              <a:gd name="connsiteY413" fmla="*/ 1236059 h 1613568"/>
              <a:gd name="connsiteX414" fmla="*/ 1221617 w 8214149"/>
              <a:gd name="connsiteY414" fmla="*/ 1227773 h 1613568"/>
              <a:gd name="connsiteX415" fmla="*/ 1303488 w 8214149"/>
              <a:gd name="connsiteY415" fmla="*/ 1234440 h 1613568"/>
              <a:gd name="connsiteX416" fmla="*/ 1317133 w 8214149"/>
              <a:gd name="connsiteY416" fmla="*/ 1245299 h 1613568"/>
              <a:gd name="connsiteX417" fmla="*/ 1307433 w 8214149"/>
              <a:gd name="connsiteY417" fmla="*/ 1252728 h 1613568"/>
              <a:gd name="connsiteX418" fmla="*/ 1144513 w 8214149"/>
              <a:gd name="connsiteY418" fmla="*/ 1240822 h 1613568"/>
              <a:gd name="connsiteX419" fmla="*/ 1136458 w 8214149"/>
              <a:gd name="connsiteY419" fmla="*/ 1241584 h 1613568"/>
              <a:gd name="connsiteX420" fmla="*/ 1055245 w 8214149"/>
              <a:gd name="connsiteY420" fmla="*/ 1237869 h 1613568"/>
              <a:gd name="connsiteX421" fmla="*/ 1039791 w 8214149"/>
              <a:gd name="connsiteY421" fmla="*/ 1227773 h 1613568"/>
              <a:gd name="connsiteX422" fmla="*/ 1057217 w 8214149"/>
              <a:gd name="connsiteY422" fmla="*/ 1218819 h 1613568"/>
              <a:gd name="connsiteX423" fmla="*/ 1139581 w 8214149"/>
              <a:gd name="connsiteY423" fmla="*/ 1222534 h 1613568"/>
              <a:gd name="connsiteX424" fmla="*/ 1154377 w 8214149"/>
              <a:gd name="connsiteY424" fmla="*/ 1232916 h 1613568"/>
              <a:gd name="connsiteX425" fmla="*/ 1144513 w 8214149"/>
              <a:gd name="connsiteY425" fmla="*/ 1240822 h 1613568"/>
              <a:gd name="connsiteX426" fmla="*/ 980936 w 8214149"/>
              <a:gd name="connsiteY426" fmla="*/ 1235012 h 1613568"/>
              <a:gd name="connsiteX427" fmla="*/ 974031 w 8214149"/>
              <a:gd name="connsiteY427" fmla="*/ 1235774 h 1613568"/>
              <a:gd name="connsiteX428" fmla="*/ 892489 w 8214149"/>
              <a:gd name="connsiteY428" fmla="*/ 1235297 h 1613568"/>
              <a:gd name="connsiteX429" fmla="*/ 875885 w 8214149"/>
              <a:gd name="connsiteY429" fmla="*/ 1225868 h 1613568"/>
              <a:gd name="connsiteX430" fmla="*/ 892160 w 8214149"/>
              <a:gd name="connsiteY430" fmla="*/ 1216247 h 1613568"/>
              <a:gd name="connsiteX431" fmla="*/ 974853 w 8214149"/>
              <a:gd name="connsiteY431" fmla="*/ 1216724 h 1613568"/>
              <a:gd name="connsiteX432" fmla="*/ 990800 w 8214149"/>
              <a:gd name="connsiteY432" fmla="*/ 1226534 h 1613568"/>
              <a:gd name="connsiteX433" fmla="*/ 980936 w 8214149"/>
              <a:gd name="connsiteY433" fmla="*/ 1235012 h 1613568"/>
              <a:gd name="connsiteX434" fmla="*/ 816701 w 8214149"/>
              <a:gd name="connsiteY434" fmla="*/ 1235869 h 1613568"/>
              <a:gd name="connsiteX435" fmla="*/ 810947 w 8214149"/>
              <a:gd name="connsiteY435" fmla="*/ 1236631 h 1613568"/>
              <a:gd name="connsiteX436" fmla="*/ 729734 w 8214149"/>
              <a:gd name="connsiteY436" fmla="*/ 1239774 h 1613568"/>
              <a:gd name="connsiteX437" fmla="*/ 711979 w 8214149"/>
              <a:gd name="connsiteY437" fmla="*/ 1231106 h 1613568"/>
              <a:gd name="connsiteX438" fmla="*/ 726939 w 8214149"/>
              <a:gd name="connsiteY438" fmla="*/ 1220819 h 1613568"/>
              <a:gd name="connsiteX439" fmla="*/ 809467 w 8214149"/>
              <a:gd name="connsiteY439" fmla="*/ 1217581 h 1613568"/>
              <a:gd name="connsiteX440" fmla="*/ 826729 w 8214149"/>
              <a:gd name="connsiteY440" fmla="*/ 1226630 h 1613568"/>
              <a:gd name="connsiteX441" fmla="*/ 816701 w 8214149"/>
              <a:gd name="connsiteY441" fmla="*/ 1235869 h 1613568"/>
              <a:gd name="connsiteX442" fmla="*/ 653288 w 8214149"/>
              <a:gd name="connsiteY442" fmla="*/ 1244156 h 1613568"/>
              <a:gd name="connsiteX443" fmla="*/ 648849 w 8214149"/>
              <a:gd name="connsiteY443" fmla="*/ 1244822 h 1613568"/>
              <a:gd name="connsiteX444" fmla="*/ 568294 w 8214149"/>
              <a:gd name="connsiteY444" fmla="*/ 1251871 h 1613568"/>
              <a:gd name="connsiteX445" fmla="*/ 549223 w 8214149"/>
              <a:gd name="connsiteY445" fmla="*/ 1244060 h 1613568"/>
              <a:gd name="connsiteX446" fmla="*/ 562704 w 8214149"/>
              <a:gd name="connsiteY446" fmla="*/ 1233011 h 1613568"/>
              <a:gd name="connsiteX447" fmla="*/ 644575 w 8214149"/>
              <a:gd name="connsiteY447" fmla="*/ 1225868 h 1613568"/>
              <a:gd name="connsiteX448" fmla="*/ 662988 w 8214149"/>
              <a:gd name="connsiteY448" fmla="*/ 1234059 h 1613568"/>
              <a:gd name="connsiteX449" fmla="*/ 653288 w 8214149"/>
              <a:gd name="connsiteY449" fmla="*/ 1244156 h 1613568"/>
              <a:gd name="connsiteX450" fmla="*/ 491519 w 8214149"/>
              <a:gd name="connsiteY450" fmla="*/ 1260348 h 1613568"/>
              <a:gd name="connsiteX451" fmla="*/ 488560 w 8214149"/>
              <a:gd name="connsiteY451" fmla="*/ 1260920 h 1613568"/>
              <a:gd name="connsiteX452" fmla="*/ 409484 w 8214149"/>
              <a:gd name="connsiteY452" fmla="*/ 1271873 h 1613568"/>
              <a:gd name="connsiteX453" fmla="*/ 389427 w 8214149"/>
              <a:gd name="connsiteY453" fmla="*/ 1265111 h 1613568"/>
              <a:gd name="connsiteX454" fmla="*/ 401100 w 8214149"/>
              <a:gd name="connsiteY454" fmla="*/ 1253490 h 1613568"/>
              <a:gd name="connsiteX455" fmla="*/ 481655 w 8214149"/>
              <a:gd name="connsiteY455" fmla="*/ 1242346 h 1613568"/>
              <a:gd name="connsiteX456" fmla="*/ 501219 w 8214149"/>
              <a:gd name="connsiteY456" fmla="*/ 1249680 h 1613568"/>
              <a:gd name="connsiteX457" fmla="*/ 491519 w 8214149"/>
              <a:gd name="connsiteY457" fmla="*/ 1260348 h 1613568"/>
              <a:gd name="connsiteX458" fmla="*/ 332874 w 8214149"/>
              <a:gd name="connsiteY458" fmla="*/ 1284446 h 1613568"/>
              <a:gd name="connsiteX459" fmla="*/ 331230 w 8214149"/>
              <a:gd name="connsiteY459" fmla="*/ 1284827 h 1613568"/>
              <a:gd name="connsiteX460" fmla="*/ 253962 w 8214149"/>
              <a:gd name="connsiteY460" fmla="*/ 1299686 h 1613568"/>
              <a:gd name="connsiteX461" fmla="*/ 232919 w 8214149"/>
              <a:gd name="connsiteY461" fmla="*/ 1293876 h 1613568"/>
              <a:gd name="connsiteX462" fmla="*/ 242947 w 8214149"/>
              <a:gd name="connsiteY462" fmla="*/ 1281684 h 1613568"/>
              <a:gd name="connsiteX463" fmla="*/ 321530 w 8214149"/>
              <a:gd name="connsiteY463" fmla="*/ 1266539 h 1613568"/>
              <a:gd name="connsiteX464" fmla="*/ 342080 w 8214149"/>
              <a:gd name="connsiteY464" fmla="*/ 1272826 h 1613568"/>
              <a:gd name="connsiteX465" fmla="*/ 332874 w 8214149"/>
              <a:gd name="connsiteY465" fmla="*/ 1284446 h 1613568"/>
              <a:gd name="connsiteX466" fmla="*/ 22981 w 8214149"/>
              <a:gd name="connsiteY466" fmla="*/ 1357503 h 1613568"/>
              <a:gd name="connsiteX467" fmla="*/ 1774 w 8214149"/>
              <a:gd name="connsiteY467" fmla="*/ 1353026 h 1613568"/>
              <a:gd name="connsiteX468" fmla="*/ 9007 w 8214149"/>
              <a:gd name="connsiteY468" fmla="*/ 1340263 h 1613568"/>
              <a:gd name="connsiteX469" fmla="*/ 14432 w 8214149"/>
              <a:gd name="connsiteY469" fmla="*/ 1338644 h 1613568"/>
              <a:gd name="connsiteX470" fmla="*/ 36462 w 8214149"/>
              <a:gd name="connsiteY470" fmla="*/ 1342835 h 1613568"/>
              <a:gd name="connsiteX471" fmla="*/ 29228 w 8214149"/>
              <a:gd name="connsiteY471" fmla="*/ 1355598 h 1613568"/>
              <a:gd name="connsiteX472" fmla="*/ 23803 w 8214149"/>
              <a:gd name="connsiteY472" fmla="*/ 1357217 h 1613568"/>
              <a:gd name="connsiteX473" fmla="*/ 22981 w 8214149"/>
              <a:gd name="connsiteY473" fmla="*/ 1357503 h 1613568"/>
              <a:gd name="connsiteX474" fmla="*/ 102550 w 8214149"/>
              <a:gd name="connsiteY474" fmla="*/ 1335310 h 1613568"/>
              <a:gd name="connsiteX475" fmla="*/ 81178 w 8214149"/>
              <a:gd name="connsiteY475" fmla="*/ 1330452 h 1613568"/>
              <a:gd name="connsiteX476" fmla="*/ 89234 w 8214149"/>
              <a:gd name="connsiteY476" fmla="*/ 1317879 h 1613568"/>
              <a:gd name="connsiteX477" fmla="*/ 165351 w 8214149"/>
              <a:gd name="connsiteY477" fmla="*/ 1298924 h 1613568"/>
              <a:gd name="connsiteX478" fmla="*/ 186723 w 8214149"/>
              <a:gd name="connsiteY478" fmla="*/ 1304163 h 1613568"/>
              <a:gd name="connsiteX479" fmla="*/ 178010 w 8214149"/>
              <a:gd name="connsiteY479" fmla="*/ 1316450 h 1613568"/>
              <a:gd name="connsiteX480" fmla="*/ 177681 w 8214149"/>
              <a:gd name="connsiteY480" fmla="*/ 1316546 h 1613568"/>
              <a:gd name="connsiteX481" fmla="*/ 102879 w 8214149"/>
              <a:gd name="connsiteY481" fmla="*/ 1335215 h 1613568"/>
              <a:gd name="connsiteX482" fmla="*/ 102550 w 8214149"/>
              <a:gd name="connsiteY482" fmla="*/ 1335310 h 161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</a:cxnLst>
            <a:rect l="l" t="t" r="r" b="b"/>
            <a:pathLst>
              <a:path w="8214149" h="1613568">
                <a:moveTo>
                  <a:pt x="4094331" y="1558766"/>
                </a:moveTo>
                <a:lnTo>
                  <a:pt x="4081672" y="1561814"/>
                </a:lnTo>
                <a:cubicBezTo>
                  <a:pt x="4073288" y="1563815"/>
                  <a:pt x="4063588" y="1561528"/>
                  <a:pt x="4060136" y="1556671"/>
                </a:cubicBezTo>
                <a:cubicBezTo>
                  <a:pt x="4056683" y="1551813"/>
                  <a:pt x="4060629" y="1546289"/>
                  <a:pt x="4068849" y="1544288"/>
                </a:cubicBezTo>
                <a:cubicBezTo>
                  <a:pt x="4068849" y="1544288"/>
                  <a:pt x="4069013" y="1544288"/>
                  <a:pt x="4069013" y="1544288"/>
                </a:cubicBezTo>
                <a:lnTo>
                  <a:pt x="4081343" y="1541240"/>
                </a:lnTo>
                <a:cubicBezTo>
                  <a:pt x="4101893" y="1536097"/>
                  <a:pt x="4122607" y="1530572"/>
                  <a:pt x="4142829" y="1524762"/>
                </a:cubicBezTo>
                <a:cubicBezTo>
                  <a:pt x="4150884" y="1522476"/>
                  <a:pt x="4160912" y="1524381"/>
                  <a:pt x="4164858" y="1529048"/>
                </a:cubicBezTo>
                <a:cubicBezTo>
                  <a:pt x="4168804" y="1533811"/>
                  <a:pt x="4165516" y="1539431"/>
                  <a:pt x="4157460" y="1541812"/>
                </a:cubicBezTo>
                <a:cubicBezTo>
                  <a:pt x="4136746" y="1547908"/>
                  <a:pt x="4115374" y="1553528"/>
                  <a:pt x="4094331" y="1558766"/>
                </a:cubicBezTo>
                <a:close/>
                <a:moveTo>
                  <a:pt x="4005062" y="1578578"/>
                </a:moveTo>
                <a:cubicBezTo>
                  <a:pt x="4004733" y="1578674"/>
                  <a:pt x="4004240" y="1578769"/>
                  <a:pt x="4003747" y="1578864"/>
                </a:cubicBezTo>
                <a:cubicBezTo>
                  <a:pt x="3977607" y="1583912"/>
                  <a:pt x="3950810" y="1588580"/>
                  <a:pt x="3923684" y="1592485"/>
                </a:cubicBezTo>
                <a:cubicBezTo>
                  <a:pt x="3914807" y="1593818"/>
                  <a:pt x="3905929" y="1590675"/>
                  <a:pt x="3903628" y="1585627"/>
                </a:cubicBezTo>
                <a:cubicBezTo>
                  <a:pt x="3901326" y="1580578"/>
                  <a:pt x="3906916" y="1575340"/>
                  <a:pt x="3915464" y="1574102"/>
                </a:cubicBezTo>
                <a:cubicBezTo>
                  <a:pt x="3941604" y="1570292"/>
                  <a:pt x="3967743" y="1565815"/>
                  <a:pt x="3993061" y="1560862"/>
                </a:cubicBezTo>
                <a:cubicBezTo>
                  <a:pt x="4001609" y="1559147"/>
                  <a:pt x="4010980" y="1561910"/>
                  <a:pt x="4013939" y="1566863"/>
                </a:cubicBezTo>
                <a:cubicBezTo>
                  <a:pt x="4016899" y="1571530"/>
                  <a:pt x="4012789" y="1576673"/>
                  <a:pt x="4005062" y="1578578"/>
                </a:cubicBezTo>
                <a:close/>
                <a:moveTo>
                  <a:pt x="4229138" y="1519809"/>
                </a:moveTo>
                <a:cubicBezTo>
                  <a:pt x="4221576" y="1521714"/>
                  <a:pt x="4212534" y="1520000"/>
                  <a:pt x="4208424" y="1515809"/>
                </a:cubicBezTo>
                <a:cubicBezTo>
                  <a:pt x="4203985" y="1511237"/>
                  <a:pt x="4206616" y="1505426"/>
                  <a:pt x="4214507" y="1502855"/>
                </a:cubicBezTo>
                <a:cubicBezTo>
                  <a:pt x="4237523" y="1495235"/>
                  <a:pt x="4260868" y="1486948"/>
                  <a:pt x="4283719" y="1478280"/>
                </a:cubicBezTo>
                <a:cubicBezTo>
                  <a:pt x="4291446" y="1475423"/>
                  <a:pt x="4301474" y="1476661"/>
                  <a:pt x="4306406" y="1481042"/>
                </a:cubicBezTo>
                <a:cubicBezTo>
                  <a:pt x="4311338" y="1485424"/>
                  <a:pt x="4309201" y="1491329"/>
                  <a:pt x="4301638" y="1494187"/>
                </a:cubicBezTo>
                <a:cubicBezTo>
                  <a:pt x="4278129" y="1503045"/>
                  <a:pt x="4254291" y="1511522"/>
                  <a:pt x="4230782" y="1519333"/>
                </a:cubicBezTo>
                <a:cubicBezTo>
                  <a:pt x="4230289" y="1519428"/>
                  <a:pt x="4229796" y="1519619"/>
                  <a:pt x="4229138" y="1519809"/>
                </a:cubicBezTo>
                <a:close/>
                <a:moveTo>
                  <a:pt x="3846252" y="1602010"/>
                </a:moveTo>
                <a:cubicBezTo>
                  <a:pt x="3845101" y="1602296"/>
                  <a:pt x="3843951" y="1602486"/>
                  <a:pt x="3842635" y="1602677"/>
                </a:cubicBezTo>
                <a:cubicBezTo>
                  <a:pt x="3815674" y="1605439"/>
                  <a:pt x="3788055" y="1607725"/>
                  <a:pt x="3760271" y="1609344"/>
                </a:cubicBezTo>
                <a:cubicBezTo>
                  <a:pt x="3751229" y="1609916"/>
                  <a:pt x="3743174" y="1606106"/>
                  <a:pt x="3742187" y="1600867"/>
                </a:cubicBezTo>
                <a:cubicBezTo>
                  <a:pt x="3741201" y="1595628"/>
                  <a:pt x="3747777" y="1590961"/>
                  <a:pt x="3756819" y="1590389"/>
                </a:cubicBezTo>
                <a:cubicBezTo>
                  <a:pt x="3783780" y="1588770"/>
                  <a:pt x="3810742" y="1586579"/>
                  <a:pt x="3836882" y="1583912"/>
                </a:cubicBezTo>
                <a:cubicBezTo>
                  <a:pt x="3845759" y="1582960"/>
                  <a:pt x="3854308" y="1586484"/>
                  <a:pt x="3855952" y="1591628"/>
                </a:cubicBezTo>
                <a:cubicBezTo>
                  <a:pt x="3857267" y="1596009"/>
                  <a:pt x="3853157" y="1600295"/>
                  <a:pt x="3846252" y="1602010"/>
                </a:cubicBezTo>
                <a:close/>
                <a:moveTo>
                  <a:pt x="4366740" y="1467898"/>
                </a:moveTo>
                <a:cubicBezTo>
                  <a:pt x="4359836" y="1469612"/>
                  <a:pt x="4351616" y="1468374"/>
                  <a:pt x="4347013" y="1464755"/>
                </a:cubicBezTo>
                <a:cubicBezTo>
                  <a:pt x="4341587" y="1460468"/>
                  <a:pt x="4343231" y="1454563"/>
                  <a:pt x="4350630" y="1451420"/>
                </a:cubicBezTo>
                <a:cubicBezTo>
                  <a:pt x="4372001" y="1442371"/>
                  <a:pt x="4393702" y="1432655"/>
                  <a:pt x="4415074" y="1422654"/>
                </a:cubicBezTo>
                <a:cubicBezTo>
                  <a:pt x="4422143" y="1419320"/>
                  <a:pt x="4432500" y="1419987"/>
                  <a:pt x="4438254" y="1424083"/>
                </a:cubicBezTo>
                <a:cubicBezTo>
                  <a:pt x="4444008" y="1428178"/>
                  <a:pt x="4442857" y="1434179"/>
                  <a:pt x="4435788" y="1437513"/>
                </a:cubicBezTo>
                <a:cubicBezTo>
                  <a:pt x="4414087" y="1447705"/>
                  <a:pt x="4391894" y="1457611"/>
                  <a:pt x="4370029" y="1466850"/>
                </a:cubicBezTo>
                <a:cubicBezTo>
                  <a:pt x="4369042" y="1467326"/>
                  <a:pt x="4367891" y="1467612"/>
                  <a:pt x="4366740" y="1467898"/>
                </a:cubicBezTo>
                <a:close/>
                <a:moveTo>
                  <a:pt x="3683168" y="1612106"/>
                </a:moveTo>
                <a:cubicBezTo>
                  <a:pt x="3681360" y="1612582"/>
                  <a:pt x="3679387" y="1612868"/>
                  <a:pt x="3677414" y="1612868"/>
                </a:cubicBezTo>
                <a:cubicBezTo>
                  <a:pt x="3650288" y="1613535"/>
                  <a:pt x="3622340" y="1613726"/>
                  <a:pt x="3594392" y="1613440"/>
                </a:cubicBezTo>
                <a:cubicBezTo>
                  <a:pt x="3585350" y="1613345"/>
                  <a:pt x="3578117" y="1609058"/>
                  <a:pt x="3578281" y="1603724"/>
                </a:cubicBezTo>
                <a:cubicBezTo>
                  <a:pt x="3578446" y="1598486"/>
                  <a:pt x="3586008" y="1594295"/>
                  <a:pt x="3595050" y="1594390"/>
                </a:cubicBezTo>
                <a:cubicBezTo>
                  <a:pt x="3622505" y="1594676"/>
                  <a:pt x="3649795" y="1594485"/>
                  <a:pt x="3676099" y="1593818"/>
                </a:cubicBezTo>
                <a:cubicBezTo>
                  <a:pt x="3685141" y="1593628"/>
                  <a:pt x="3692868" y="1597724"/>
                  <a:pt x="3693196" y="1602962"/>
                </a:cubicBezTo>
                <a:cubicBezTo>
                  <a:pt x="3693525" y="1607058"/>
                  <a:pt x="3689251" y="1610582"/>
                  <a:pt x="3683168" y="1612106"/>
                </a:cubicBezTo>
                <a:close/>
                <a:moveTo>
                  <a:pt x="4494479" y="1408081"/>
                </a:moveTo>
                <a:cubicBezTo>
                  <a:pt x="4488067" y="1409700"/>
                  <a:pt x="4480505" y="1408843"/>
                  <a:pt x="4475737" y="1405604"/>
                </a:cubicBezTo>
                <a:cubicBezTo>
                  <a:pt x="4469655" y="1401699"/>
                  <a:pt x="4470312" y="1395698"/>
                  <a:pt x="4477053" y="1392174"/>
                </a:cubicBezTo>
                <a:cubicBezTo>
                  <a:pt x="4496945" y="1381982"/>
                  <a:pt x="4517002" y="1371219"/>
                  <a:pt x="4536894" y="1360075"/>
                </a:cubicBezTo>
                <a:cubicBezTo>
                  <a:pt x="4543470" y="1356455"/>
                  <a:pt x="4553827" y="1356551"/>
                  <a:pt x="4560074" y="1360361"/>
                </a:cubicBezTo>
                <a:cubicBezTo>
                  <a:pt x="4566321" y="1364171"/>
                  <a:pt x="4566157" y="1370171"/>
                  <a:pt x="4559581" y="1373791"/>
                </a:cubicBezTo>
                <a:cubicBezTo>
                  <a:pt x="4539360" y="1385030"/>
                  <a:pt x="4518974" y="1395984"/>
                  <a:pt x="4498754" y="1406366"/>
                </a:cubicBezTo>
                <a:cubicBezTo>
                  <a:pt x="4497603" y="1407128"/>
                  <a:pt x="4495959" y="1407700"/>
                  <a:pt x="4494479" y="1408081"/>
                </a:cubicBezTo>
                <a:close/>
                <a:moveTo>
                  <a:pt x="4612846" y="1342073"/>
                </a:moveTo>
                <a:cubicBezTo>
                  <a:pt x="4606928" y="1343501"/>
                  <a:pt x="4599859" y="1342930"/>
                  <a:pt x="4594927" y="1340168"/>
                </a:cubicBezTo>
                <a:cubicBezTo>
                  <a:pt x="4588351" y="1336548"/>
                  <a:pt x="4588186" y="1330452"/>
                  <a:pt x="4594434" y="1326737"/>
                </a:cubicBezTo>
                <a:cubicBezTo>
                  <a:pt x="4612846" y="1315688"/>
                  <a:pt x="4631588" y="1303973"/>
                  <a:pt x="4650001" y="1292066"/>
                </a:cubicBezTo>
                <a:cubicBezTo>
                  <a:pt x="4656083" y="1288161"/>
                  <a:pt x="4666441" y="1287875"/>
                  <a:pt x="4673181" y="1291400"/>
                </a:cubicBezTo>
                <a:cubicBezTo>
                  <a:pt x="4679921" y="1294924"/>
                  <a:pt x="4680415" y="1300925"/>
                  <a:pt x="4674332" y="1304830"/>
                </a:cubicBezTo>
                <a:cubicBezTo>
                  <a:pt x="4655590" y="1316831"/>
                  <a:pt x="4636684" y="1328642"/>
                  <a:pt x="4617943" y="1339882"/>
                </a:cubicBezTo>
                <a:cubicBezTo>
                  <a:pt x="4616628" y="1340930"/>
                  <a:pt x="4614819" y="1341596"/>
                  <a:pt x="4612846" y="1342073"/>
                </a:cubicBezTo>
                <a:close/>
                <a:moveTo>
                  <a:pt x="3519098" y="1610678"/>
                </a:moveTo>
                <a:cubicBezTo>
                  <a:pt x="3516796" y="1611249"/>
                  <a:pt x="3514166" y="1611535"/>
                  <a:pt x="3511535" y="1611440"/>
                </a:cubicBezTo>
                <a:cubicBezTo>
                  <a:pt x="3484574" y="1610392"/>
                  <a:pt x="3456790" y="1608868"/>
                  <a:pt x="3429007" y="1607058"/>
                </a:cubicBezTo>
                <a:cubicBezTo>
                  <a:pt x="3419965" y="1606487"/>
                  <a:pt x="3413553" y="1601724"/>
                  <a:pt x="3414540" y="1596485"/>
                </a:cubicBezTo>
                <a:cubicBezTo>
                  <a:pt x="3415526" y="1591247"/>
                  <a:pt x="3423746" y="1587532"/>
                  <a:pt x="3432788" y="1588103"/>
                </a:cubicBezTo>
                <a:cubicBezTo>
                  <a:pt x="3460078" y="1589913"/>
                  <a:pt x="3487368" y="1591342"/>
                  <a:pt x="3513837" y="1592485"/>
                </a:cubicBezTo>
                <a:cubicBezTo>
                  <a:pt x="3522879" y="1592866"/>
                  <a:pt x="3529783" y="1597438"/>
                  <a:pt x="3529126" y="1602677"/>
                </a:cubicBezTo>
                <a:cubicBezTo>
                  <a:pt x="3528633" y="1606201"/>
                  <a:pt x="3524523" y="1609249"/>
                  <a:pt x="3519098" y="1610678"/>
                </a:cubicBezTo>
                <a:close/>
                <a:moveTo>
                  <a:pt x="4722829" y="1271397"/>
                </a:moveTo>
                <a:cubicBezTo>
                  <a:pt x="4717240" y="1272731"/>
                  <a:pt x="4710664" y="1272350"/>
                  <a:pt x="4705732" y="1269873"/>
                </a:cubicBezTo>
                <a:cubicBezTo>
                  <a:pt x="4698827" y="1266444"/>
                  <a:pt x="4698005" y="1260443"/>
                  <a:pt x="4703759" y="1256443"/>
                </a:cubicBezTo>
                <a:cubicBezTo>
                  <a:pt x="4721350" y="1244441"/>
                  <a:pt x="4738612" y="1232249"/>
                  <a:pt x="4755874" y="1219867"/>
                </a:cubicBezTo>
                <a:cubicBezTo>
                  <a:pt x="4761628" y="1215771"/>
                  <a:pt x="4771985" y="1215104"/>
                  <a:pt x="4779054" y="1218438"/>
                </a:cubicBezTo>
                <a:cubicBezTo>
                  <a:pt x="4786123" y="1221772"/>
                  <a:pt x="4787274" y="1227773"/>
                  <a:pt x="4781520" y="1231868"/>
                </a:cubicBezTo>
                <a:cubicBezTo>
                  <a:pt x="4764094" y="1244441"/>
                  <a:pt x="4746339" y="1256919"/>
                  <a:pt x="4728913" y="1268825"/>
                </a:cubicBezTo>
                <a:cubicBezTo>
                  <a:pt x="4727269" y="1269968"/>
                  <a:pt x="4725131" y="1270826"/>
                  <a:pt x="4722829" y="1271397"/>
                </a:cubicBezTo>
                <a:close/>
                <a:moveTo>
                  <a:pt x="3355849" y="1599819"/>
                </a:moveTo>
                <a:cubicBezTo>
                  <a:pt x="3353054" y="1600486"/>
                  <a:pt x="3349931" y="1600772"/>
                  <a:pt x="3346807" y="1600486"/>
                </a:cubicBezTo>
                <a:cubicBezTo>
                  <a:pt x="3320339" y="1598105"/>
                  <a:pt x="3292884" y="1595247"/>
                  <a:pt x="3265265" y="1592199"/>
                </a:cubicBezTo>
                <a:cubicBezTo>
                  <a:pt x="3256387" y="1591151"/>
                  <a:pt x="3250469" y="1586198"/>
                  <a:pt x="3252278" y="1581055"/>
                </a:cubicBezTo>
                <a:cubicBezTo>
                  <a:pt x="3253921" y="1575911"/>
                  <a:pt x="3262634" y="1572482"/>
                  <a:pt x="3271512" y="1573530"/>
                </a:cubicBezTo>
                <a:cubicBezTo>
                  <a:pt x="3298802" y="1576578"/>
                  <a:pt x="3325764" y="1579340"/>
                  <a:pt x="3351903" y="1581722"/>
                </a:cubicBezTo>
                <a:cubicBezTo>
                  <a:pt x="3360945" y="1582579"/>
                  <a:pt x="3367028" y="1587437"/>
                  <a:pt x="3365549" y="1592580"/>
                </a:cubicBezTo>
                <a:cubicBezTo>
                  <a:pt x="3364727" y="1595914"/>
                  <a:pt x="3360945" y="1598581"/>
                  <a:pt x="3355849" y="1599819"/>
                </a:cubicBezTo>
                <a:close/>
                <a:moveTo>
                  <a:pt x="8204315" y="369094"/>
                </a:moveTo>
                <a:cubicBezTo>
                  <a:pt x="8198067" y="370618"/>
                  <a:pt x="8190669" y="369856"/>
                  <a:pt x="8185737" y="366808"/>
                </a:cubicBezTo>
                <a:cubicBezTo>
                  <a:pt x="8185573" y="366713"/>
                  <a:pt x="8165023" y="353949"/>
                  <a:pt x="8127375" y="333756"/>
                </a:cubicBezTo>
                <a:cubicBezTo>
                  <a:pt x="8120799" y="330137"/>
                  <a:pt x="8120306" y="324136"/>
                  <a:pt x="8126554" y="320326"/>
                </a:cubicBezTo>
                <a:cubicBezTo>
                  <a:pt x="8132801" y="316421"/>
                  <a:pt x="8143158" y="316230"/>
                  <a:pt x="8149734" y="319850"/>
                </a:cubicBezTo>
                <a:cubicBezTo>
                  <a:pt x="8188368" y="340614"/>
                  <a:pt x="8208918" y="353378"/>
                  <a:pt x="8209740" y="353854"/>
                </a:cubicBezTo>
                <a:cubicBezTo>
                  <a:pt x="8215987" y="357664"/>
                  <a:pt x="8215494" y="363760"/>
                  <a:pt x="8208918" y="367284"/>
                </a:cubicBezTo>
                <a:cubicBezTo>
                  <a:pt x="8207602" y="368141"/>
                  <a:pt x="8205959" y="368713"/>
                  <a:pt x="8204315" y="369094"/>
                </a:cubicBezTo>
                <a:close/>
                <a:moveTo>
                  <a:pt x="4825908" y="1197102"/>
                </a:moveTo>
                <a:cubicBezTo>
                  <a:pt x="4820647" y="1198436"/>
                  <a:pt x="4814235" y="1198055"/>
                  <a:pt x="4809468" y="1195959"/>
                </a:cubicBezTo>
                <a:cubicBezTo>
                  <a:pt x="4802235" y="1192721"/>
                  <a:pt x="4800919" y="1186815"/>
                  <a:pt x="4806345" y="1182624"/>
                </a:cubicBezTo>
                <a:cubicBezTo>
                  <a:pt x="4822949" y="1170146"/>
                  <a:pt x="4839224" y="1157478"/>
                  <a:pt x="4855500" y="1144619"/>
                </a:cubicBezTo>
                <a:cubicBezTo>
                  <a:pt x="4860925" y="1140428"/>
                  <a:pt x="4871118" y="1139476"/>
                  <a:pt x="4878516" y="1142524"/>
                </a:cubicBezTo>
                <a:cubicBezTo>
                  <a:pt x="4885749" y="1145667"/>
                  <a:pt x="4887393" y="1151573"/>
                  <a:pt x="4882132" y="1155859"/>
                </a:cubicBezTo>
                <a:cubicBezTo>
                  <a:pt x="4865857" y="1168813"/>
                  <a:pt x="4849253" y="1181576"/>
                  <a:pt x="4832649" y="1194149"/>
                </a:cubicBezTo>
                <a:cubicBezTo>
                  <a:pt x="4830675" y="1195483"/>
                  <a:pt x="4828374" y="1196531"/>
                  <a:pt x="4825908" y="1197102"/>
                </a:cubicBezTo>
                <a:close/>
                <a:moveTo>
                  <a:pt x="3194573" y="1581817"/>
                </a:moveTo>
                <a:cubicBezTo>
                  <a:pt x="3191450" y="1582579"/>
                  <a:pt x="3187997" y="1582769"/>
                  <a:pt x="3184545" y="1582388"/>
                </a:cubicBezTo>
                <a:cubicBezTo>
                  <a:pt x="3158570" y="1578959"/>
                  <a:pt x="3131608" y="1575245"/>
                  <a:pt x="3104154" y="1571244"/>
                </a:cubicBezTo>
                <a:cubicBezTo>
                  <a:pt x="3095276" y="1569911"/>
                  <a:pt x="3090015" y="1564767"/>
                  <a:pt x="3092317" y="1559624"/>
                </a:cubicBezTo>
                <a:cubicBezTo>
                  <a:pt x="3094618" y="1554480"/>
                  <a:pt x="3103496" y="1551432"/>
                  <a:pt x="3112374" y="1552766"/>
                </a:cubicBezTo>
                <a:cubicBezTo>
                  <a:pt x="3139500" y="1556766"/>
                  <a:pt x="3166132" y="1560481"/>
                  <a:pt x="3191943" y="1563815"/>
                </a:cubicBezTo>
                <a:cubicBezTo>
                  <a:pt x="3200820" y="1564957"/>
                  <a:pt x="3206410" y="1570101"/>
                  <a:pt x="3204437" y="1575245"/>
                </a:cubicBezTo>
                <a:cubicBezTo>
                  <a:pt x="3202793" y="1578293"/>
                  <a:pt x="3199176" y="1580674"/>
                  <a:pt x="3194573" y="1581817"/>
                </a:cubicBezTo>
                <a:close/>
                <a:moveTo>
                  <a:pt x="4923232" y="1120331"/>
                </a:moveTo>
                <a:cubicBezTo>
                  <a:pt x="4918136" y="1121569"/>
                  <a:pt x="4912053" y="1121378"/>
                  <a:pt x="4907286" y="1119378"/>
                </a:cubicBezTo>
                <a:cubicBezTo>
                  <a:pt x="4899888" y="1116330"/>
                  <a:pt x="4898079" y="1110425"/>
                  <a:pt x="4903340" y="1106138"/>
                </a:cubicBezTo>
                <a:cubicBezTo>
                  <a:pt x="4919122" y="1093280"/>
                  <a:pt x="4934576" y="1080230"/>
                  <a:pt x="4950029" y="1067086"/>
                </a:cubicBezTo>
                <a:cubicBezTo>
                  <a:pt x="4955126" y="1062800"/>
                  <a:pt x="4965318" y="1061657"/>
                  <a:pt x="4972881" y="1064609"/>
                </a:cubicBezTo>
                <a:cubicBezTo>
                  <a:pt x="4980443" y="1067562"/>
                  <a:pt x="4982252" y="1073468"/>
                  <a:pt x="4977155" y="1077849"/>
                </a:cubicBezTo>
                <a:cubicBezTo>
                  <a:pt x="4961538" y="1091089"/>
                  <a:pt x="4945919" y="1104138"/>
                  <a:pt x="4930137" y="1117092"/>
                </a:cubicBezTo>
                <a:cubicBezTo>
                  <a:pt x="4928329" y="1118521"/>
                  <a:pt x="4925863" y="1119664"/>
                  <a:pt x="4923232" y="1120331"/>
                </a:cubicBezTo>
                <a:close/>
                <a:moveTo>
                  <a:pt x="3035106" y="1558481"/>
                </a:moveTo>
                <a:cubicBezTo>
                  <a:pt x="3031818" y="1559338"/>
                  <a:pt x="3028037" y="1559528"/>
                  <a:pt x="3024255" y="1558862"/>
                </a:cubicBezTo>
                <a:cubicBezTo>
                  <a:pt x="2997952" y="1554575"/>
                  <a:pt x="2971483" y="1550194"/>
                  <a:pt x="2945015" y="1545622"/>
                </a:cubicBezTo>
                <a:cubicBezTo>
                  <a:pt x="2936302" y="1544098"/>
                  <a:pt x="2931370" y="1538859"/>
                  <a:pt x="2934000" y="1533811"/>
                </a:cubicBezTo>
                <a:cubicBezTo>
                  <a:pt x="2936631" y="1528763"/>
                  <a:pt x="2945837" y="1525905"/>
                  <a:pt x="2954386" y="1527429"/>
                </a:cubicBezTo>
                <a:cubicBezTo>
                  <a:pt x="2980690" y="1532001"/>
                  <a:pt x="3006993" y="1536382"/>
                  <a:pt x="3033133" y="1540574"/>
                </a:cubicBezTo>
                <a:cubicBezTo>
                  <a:pt x="3041846" y="1542002"/>
                  <a:pt x="3046943" y="1547241"/>
                  <a:pt x="3044641" y="1552289"/>
                </a:cubicBezTo>
                <a:cubicBezTo>
                  <a:pt x="3042997" y="1555147"/>
                  <a:pt x="3039545" y="1557338"/>
                  <a:pt x="3035106" y="1558481"/>
                </a:cubicBezTo>
                <a:close/>
                <a:moveTo>
                  <a:pt x="8083481" y="303848"/>
                </a:moveTo>
                <a:cubicBezTo>
                  <a:pt x="8077891" y="305276"/>
                  <a:pt x="8071151" y="304800"/>
                  <a:pt x="8066383" y="302324"/>
                </a:cubicBezTo>
                <a:cubicBezTo>
                  <a:pt x="8045833" y="292132"/>
                  <a:pt x="8024626" y="282035"/>
                  <a:pt x="8003254" y="272129"/>
                </a:cubicBezTo>
                <a:cubicBezTo>
                  <a:pt x="7996185" y="268891"/>
                  <a:pt x="7995034" y="262890"/>
                  <a:pt x="8000624" y="258699"/>
                </a:cubicBezTo>
                <a:cubicBezTo>
                  <a:pt x="8006213" y="254603"/>
                  <a:pt x="8016570" y="253937"/>
                  <a:pt x="8023804" y="257175"/>
                </a:cubicBezTo>
                <a:cubicBezTo>
                  <a:pt x="8045505" y="267176"/>
                  <a:pt x="8067041" y="277463"/>
                  <a:pt x="8087756" y="287750"/>
                </a:cubicBezTo>
                <a:cubicBezTo>
                  <a:pt x="8094660" y="291179"/>
                  <a:pt x="8095482" y="297180"/>
                  <a:pt x="8089564" y="301181"/>
                </a:cubicBezTo>
                <a:cubicBezTo>
                  <a:pt x="8087920" y="302419"/>
                  <a:pt x="8085782" y="303276"/>
                  <a:pt x="8083481" y="303848"/>
                </a:cubicBezTo>
                <a:close/>
                <a:moveTo>
                  <a:pt x="5015954" y="1041654"/>
                </a:moveTo>
                <a:cubicBezTo>
                  <a:pt x="5011021" y="1042892"/>
                  <a:pt x="5005103" y="1042702"/>
                  <a:pt x="5000336" y="1040797"/>
                </a:cubicBezTo>
                <a:cubicBezTo>
                  <a:pt x="4992773" y="1037844"/>
                  <a:pt x="4990636" y="1031939"/>
                  <a:pt x="4995732" y="1027557"/>
                </a:cubicBezTo>
                <a:cubicBezTo>
                  <a:pt x="5010857" y="1014413"/>
                  <a:pt x="5025818" y="1001077"/>
                  <a:pt x="5040614" y="987743"/>
                </a:cubicBezTo>
                <a:cubicBezTo>
                  <a:pt x="5045545" y="983266"/>
                  <a:pt x="5055738" y="982027"/>
                  <a:pt x="5063301" y="984885"/>
                </a:cubicBezTo>
                <a:cubicBezTo>
                  <a:pt x="5070863" y="987743"/>
                  <a:pt x="5073164" y="993648"/>
                  <a:pt x="5068233" y="998029"/>
                </a:cubicBezTo>
                <a:cubicBezTo>
                  <a:pt x="5053272" y="1011460"/>
                  <a:pt x="5038312" y="1024795"/>
                  <a:pt x="5023187" y="1037939"/>
                </a:cubicBezTo>
                <a:cubicBezTo>
                  <a:pt x="5021379" y="1039749"/>
                  <a:pt x="5018748" y="1040892"/>
                  <a:pt x="5015954" y="1041654"/>
                </a:cubicBezTo>
                <a:close/>
                <a:moveTo>
                  <a:pt x="2877447" y="1531239"/>
                </a:moveTo>
                <a:cubicBezTo>
                  <a:pt x="2873994" y="1532096"/>
                  <a:pt x="2869884" y="1532287"/>
                  <a:pt x="2866103" y="1531525"/>
                </a:cubicBezTo>
                <a:cubicBezTo>
                  <a:pt x="2840128" y="1526762"/>
                  <a:pt x="2813824" y="1521905"/>
                  <a:pt x="2787685" y="1516856"/>
                </a:cubicBezTo>
                <a:cubicBezTo>
                  <a:pt x="2779136" y="1515237"/>
                  <a:pt x="2774369" y="1509808"/>
                  <a:pt x="2777163" y="1504855"/>
                </a:cubicBezTo>
                <a:cubicBezTo>
                  <a:pt x="2779958" y="1499902"/>
                  <a:pt x="2789329" y="1497140"/>
                  <a:pt x="2797877" y="1498759"/>
                </a:cubicBezTo>
                <a:cubicBezTo>
                  <a:pt x="2824017" y="1503807"/>
                  <a:pt x="2849992" y="1508665"/>
                  <a:pt x="2875967" y="1513332"/>
                </a:cubicBezTo>
                <a:cubicBezTo>
                  <a:pt x="2884681" y="1514951"/>
                  <a:pt x="2889448" y="1520285"/>
                  <a:pt x="2886653" y="1525238"/>
                </a:cubicBezTo>
                <a:cubicBezTo>
                  <a:pt x="2885174" y="1528096"/>
                  <a:pt x="2881721" y="1530191"/>
                  <a:pt x="2877447" y="1531239"/>
                </a:cubicBezTo>
                <a:close/>
                <a:moveTo>
                  <a:pt x="5105222" y="961549"/>
                </a:moveTo>
                <a:cubicBezTo>
                  <a:pt x="5100455" y="962787"/>
                  <a:pt x="5094701" y="962597"/>
                  <a:pt x="5089933" y="960882"/>
                </a:cubicBezTo>
                <a:cubicBezTo>
                  <a:pt x="5082207" y="958025"/>
                  <a:pt x="5079905" y="952214"/>
                  <a:pt x="5084837" y="947738"/>
                </a:cubicBezTo>
                <a:cubicBezTo>
                  <a:pt x="5099468" y="934307"/>
                  <a:pt x="5114100" y="920782"/>
                  <a:pt x="5128731" y="907352"/>
                </a:cubicBezTo>
                <a:cubicBezTo>
                  <a:pt x="5133499" y="902875"/>
                  <a:pt x="5143692" y="901541"/>
                  <a:pt x="5151419" y="904304"/>
                </a:cubicBezTo>
                <a:cubicBezTo>
                  <a:pt x="5159145" y="907066"/>
                  <a:pt x="5161447" y="912971"/>
                  <a:pt x="5156680" y="917448"/>
                </a:cubicBezTo>
                <a:cubicBezTo>
                  <a:pt x="5142048" y="930974"/>
                  <a:pt x="5127416" y="944499"/>
                  <a:pt x="5112785" y="957929"/>
                </a:cubicBezTo>
                <a:cubicBezTo>
                  <a:pt x="5110812" y="959644"/>
                  <a:pt x="5108182" y="960882"/>
                  <a:pt x="5105222" y="961549"/>
                </a:cubicBezTo>
                <a:close/>
                <a:moveTo>
                  <a:pt x="7954592" y="244316"/>
                </a:moveTo>
                <a:cubicBezTo>
                  <a:pt x="7949331" y="245650"/>
                  <a:pt x="7943248" y="245269"/>
                  <a:pt x="7938316" y="243173"/>
                </a:cubicBezTo>
                <a:cubicBezTo>
                  <a:pt x="7916616" y="233839"/>
                  <a:pt x="7894257" y="224600"/>
                  <a:pt x="7871735" y="215646"/>
                </a:cubicBezTo>
                <a:cubicBezTo>
                  <a:pt x="7864336" y="212693"/>
                  <a:pt x="7862364" y="206693"/>
                  <a:pt x="7867460" y="202406"/>
                </a:cubicBezTo>
                <a:cubicBezTo>
                  <a:pt x="7872556" y="198120"/>
                  <a:pt x="7882914" y="196977"/>
                  <a:pt x="7890312" y="199930"/>
                </a:cubicBezTo>
                <a:cubicBezTo>
                  <a:pt x="7913163" y="208979"/>
                  <a:pt x="7935850" y="218408"/>
                  <a:pt x="7957716" y="227838"/>
                </a:cubicBezTo>
                <a:cubicBezTo>
                  <a:pt x="7964949" y="230981"/>
                  <a:pt x="7966593" y="236887"/>
                  <a:pt x="7961168" y="241173"/>
                </a:cubicBezTo>
                <a:cubicBezTo>
                  <a:pt x="7959524" y="242697"/>
                  <a:pt x="7957222" y="243745"/>
                  <a:pt x="7954592" y="244316"/>
                </a:cubicBezTo>
                <a:close/>
                <a:moveTo>
                  <a:pt x="2721268" y="1501426"/>
                </a:moveTo>
                <a:cubicBezTo>
                  <a:pt x="2717651" y="1502283"/>
                  <a:pt x="2713541" y="1502474"/>
                  <a:pt x="2709431" y="1501712"/>
                </a:cubicBezTo>
                <a:cubicBezTo>
                  <a:pt x="2683620" y="1496568"/>
                  <a:pt x="2657645" y="1491425"/>
                  <a:pt x="2631505" y="1486091"/>
                </a:cubicBezTo>
                <a:cubicBezTo>
                  <a:pt x="2622957" y="1484376"/>
                  <a:pt x="2618353" y="1478947"/>
                  <a:pt x="2621477" y="1473994"/>
                </a:cubicBezTo>
                <a:cubicBezTo>
                  <a:pt x="2624436" y="1469041"/>
                  <a:pt x="2633807" y="1466374"/>
                  <a:pt x="2642356" y="1468184"/>
                </a:cubicBezTo>
                <a:cubicBezTo>
                  <a:pt x="2668331" y="1473422"/>
                  <a:pt x="2694142" y="1478661"/>
                  <a:pt x="2719952" y="1483709"/>
                </a:cubicBezTo>
                <a:cubicBezTo>
                  <a:pt x="2728501" y="1485424"/>
                  <a:pt x="2733104" y="1490853"/>
                  <a:pt x="2730145" y="1495806"/>
                </a:cubicBezTo>
                <a:cubicBezTo>
                  <a:pt x="2728830" y="1498378"/>
                  <a:pt x="2725378" y="1500378"/>
                  <a:pt x="2721268" y="1501426"/>
                </a:cubicBezTo>
                <a:close/>
                <a:moveTo>
                  <a:pt x="5192518" y="880491"/>
                </a:moveTo>
                <a:cubicBezTo>
                  <a:pt x="5187751" y="881634"/>
                  <a:pt x="5182161" y="881539"/>
                  <a:pt x="5177394" y="879824"/>
                </a:cubicBezTo>
                <a:cubicBezTo>
                  <a:pt x="5169667" y="877062"/>
                  <a:pt x="5167201" y="871157"/>
                  <a:pt x="5171969" y="866680"/>
                </a:cubicBezTo>
                <a:cubicBezTo>
                  <a:pt x="5186271" y="853154"/>
                  <a:pt x="5200738" y="839629"/>
                  <a:pt x="5214877" y="826008"/>
                </a:cubicBezTo>
                <a:cubicBezTo>
                  <a:pt x="5219644" y="821531"/>
                  <a:pt x="5229673" y="820102"/>
                  <a:pt x="5237400" y="822865"/>
                </a:cubicBezTo>
                <a:cubicBezTo>
                  <a:pt x="5245126" y="825627"/>
                  <a:pt x="5247592" y="831437"/>
                  <a:pt x="5242825" y="835914"/>
                </a:cubicBezTo>
                <a:cubicBezTo>
                  <a:pt x="5228522" y="849440"/>
                  <a:pt x="5214219" y="863060"/>
                  <a:pt x="5199752" y="876586"/>
                </a:cubicBezTo>
                <a:cubicBezTo>
                  <a:pt x="5198273" y="878491"/>
                  <a:pt x="5195642" y="879824"/>
                  <a:pt x="5192518" y="880491"/>
                </a:cubicBezTo>
                <a:close/>
                <a:moveTo>
                  <a:pt x="7818962" y="190310"/>
                </a:moveTo>
                <a:cubicBezTo>
                  <a:pt x="7814195" y="191548"/>
                  <a:pt x="7808441" y="191357"/>
                  <a:pt x="7803673" y="189548"/>
                </a:cubicBezTo>
                <a:cubicBezTo>
                  <a:pt x="7780657" y="181070"/>
                  <a:pt x="7757313" y="172783"/>
                  <a:pt x="7733968" y="164783"/>
                </a:cubicBezTo>
                <a:cubicBezTo>
                  <a:pt x="7726077" y="162116"/>
                  <a:pt x="7723447" y="156305"/>
                  <a:pt x="7728050" y="151733"/>
                </a:cubicBezTo>
                <a:cubicBezTo>
                  <a:pt x="7732653" y="147161"/>
                  <a:pt x="7742681" y="145637"/>
                  <a:pt x="7750572" y="148304"/>
                </a:cubicBezTo>
                <a:cubicBezTo>
                  <a:pt x="7774246" y="156305"/>
                  <a:pt x="7797919" y="164783"/>
                  <a:pt x="7821264" y="173355"/>
                </a:cubicBezTo>
                <a:cubicBezTo>
                  <a:pt x="7828991" y="176213"/>
                  <a:pt x="7831128" y="182023"/>
                  <a:pt x="7826360" y="186500"/>
                </a:cubicBezTo>
                <a:cubicBezTo>
                  <a:pt x="7824552" y="188309"/>
                  <a:pt x="7821922" y="189548"/>
                  <a:pt x="7818962" y="190310"/>
                </a:cubicBezTo>
                <a:close/>
                <a:moveTo>
                  <a:pt x="5278335" y="799148"/>
                </a:moveTo>
                <a:cubicBezTo>
                  <a:pt x="5273567" y="800291"/>
                  <a:pt x="5267978" y="800195"/>
                  <a:pt x="5263375" y="798576"/>
                </a:cubicBezTo>
                <a:cubicBezTo>
                  <a:pt x="5255648" y="795814"/>
                  <a:pt x="5253182" y="790004"/>
                  <a:pt x="5257950" y="785527"/>
                </a:cubicBezTo>
                <a:lnTo>
                  <a:pt x="5300694" y="744855"/>
                </a:lnTo>
                <a:cubicBezTo>
                  <a:pt x="5305461" y="740378"/>
                  <a:pt x="5315489" y="738950"/>
                  <a:pt x="5323216" y="741712"/>
                </a:cubicBezTo>
                <a:cubicBezTo>
                  <a:pt x="5330943" y="744474"/>
                  <a:pt x="5333409" y="750284"/>
                  <a:pt x="5328641" y="754761"/>
                </a:cubicBezTo>
                <a:lnTo>
                  <a:pt x="5285897" y="795433"/>
                </a:lnTo>
                <a:cubicBezTo>
                  <a:pt x="5284089" y="797147"/>
                  <a:pt x="5281459" y="798386"/>
                  <a:pt x="5278335" y="799148"/>
                </a:cubicBezTo>
                <a:close/>
                <a:moveTo>
                  <a:pt x="2565910" y="1469993"/>
                </a:moveTo>
                <a:cubicBezTo>
                  <a:pt x="2562293" y="1470946"/>
                  <a:pt x="2558019" y="1471041"/>
                  <a:pt x="2553909" y="1470184"/>
                </a:cubicBezTo>
                <a:cubicBezTo>
                  <a:pt x="2528098" y="1464850"/>
                  <a:pt x="2502288" y="1459516"/>
                  <a:pt x="2476477" y="1454087"/>
                </a:cubicBezTo>
                <a:cubicBezTo>
                  <a:pt x="2467928" y="1452277"/>
                  <a:pt x="2463489" y="1446848"/>
                  <a:pt x="2466613" y="1441895"/>
                </a:cubicBezTo>
                <a:cubicBezTo>
                  <a:pt x="2469737" y="1436942"/>
                  <a:pt x="2479107" y="1434370"/>
                  <a:pt x="2487656" y="1436180"/>
                </a:cubicBezTo>
                <a:cubicBezTo>
                  <a:pt x="2513467" y="1441609"/>
                  <a:pt x="2539277" y="1446943"/>
                  <a:pt x="2565088" y="1452182"/>
                </a:cubicBezTo>
                <a:cubicBezTo>
                  <a:pt x="2573637" y="1453991"/>
                  <a:pt x="2578076" y="1459421"/>
                  <a:pt x="2575117" y="1464374"/>
                </a:cubicBezTo>
                <a:cubicBezTo>
                  <a:pt x="2573308" y="1467041"/>
                  <a:pt x="2570020" y="1469041"/>
                  <a:pt x="2565910" y="1469993"/>
                </a:cubicBezTo>
                <a:close/>
                <a:moveTo>
                  <a:pt x="5363823" y="717899"/>
                </a:moveTo>
                <a:cubicBezTo>
                  <a:pt x="5359055" y="719042"/>
                  <a:pt x="5353466" y="718947"/>
                  <a:pt x="5348698" y="717233"/>
                </a:cubicBezTo>
                <a:cubicBezTo>
                  <a:pt x="5340971" y="714470"/>
                  <a:pt x="5338505" y="708660"/>
                  <a:pt x="5343273" y="704183"/>
                </a:cubicBezTo>
                <a:cubicBezTo>
                  <a:pt x="5357576" y="690563"/>
                  <a:pt x="5372043" y="677037"/>
                  <a:pt x="5386345" y="663512"/>
                </a:cubicBezTo>
                <a:cubicBezTo>
                  <a:pt x="5391113" y="659035"/>
                  <a:pt x="5401306" y="657606"/>
                  <a:pt x="5409033" y="660368"/>
                </a:cubicBezTo>
                <a:cubicBezTo>
                  <a:pt x="5416759" y="663131"/>
                  <a:pt x="5419225" y="669036"/>
                  <a:pt x="5414458" y="673513"/>
                </a:cubicBezTo>
                <a:cubicBezTo>
                  <a:pt x="5400155" y="686943"/>
                  <a:pt x="5385688" y="700469"/>
                  <a:pt x="5371385" y="714089"/>
                </a:cubicBezTo>
                <a:cubicBezTo>
                  <a:pt x="5369576" y="715899"/>
                  <a:pt x="5366782" y="717233"/>
                  <a:pt x="5363823" y="717899"/>
                </a:cubicBezTo>
                <a:close/>
                <a:moveTo>
                  <a:pt x="7677086" y="142018"/>
                </a:moveTo>
                <a:cubicBezTo>
                  <a:pt x="7672647" y="143161"/>
                  <a:pt x="7667386" y="143066"/>
                  <a:pt x="7662783" y="141637"/>
                </a:cubicBezTo>
                <a:cubicBezTo>
                  <a:pt x="7638616" y="134112"/>
                  <a:pt x="7614285" y="126873"/>
                  <a:pt x="7590118" y="120110"/>
                </a:cubicBezTo>
                <a:cubicBezTo>
                  <a:pt x="7581898" y="117824"/>
                  <a:pt x="7578611" y="112109"/>
                  <a:pt x="7582556" y="107347"/>
                </a:cubicBezTo>
                <a:cubicBezTo>
                  <a:pt x="7586502" y="102584"/>
                  <a:pt x="7596366" y="100679"/>
                  <a:pt x="7604586" y="102965"/>
                </a:cubicBezTo>
                <a:cubicBezTo>
                  <a:pt x="7629081" y="109919"/>
                  <a:pt x="7653905" y="117253"/>
                  <a:pt x="7678401" y="124873"/>
                </a:cubicBezTo>
                <a:cubicBezTo>
                  <a:pt x="7686457" y="127349"/>
                  <a:pt x="7689416" y="133160"/>
                  <a:pt x="7685141" y="137732"/>
                </a:cubicBezTo>
                <a:cubicBezTo>
                  <a:pt x="7683168" y="139732"/>
                  <a:pt x="7680374" y="141161"/>
                  <a:pt x="7677086" y="142018"/>
                </a:cubicBezTo>
                <a:close/>
                <a:moveTo>
                  <a:pt x="2411046" y="1437894"/>
                </a:moveTo>
                <a:cubicBezTo>
                  <a:pt x="2407429" y="1438847"/>
                  <a:pt x="2403155" y="1438942"/>
                  <a:pt x="2399045" y="1438085"/>
                </a:cubicBezTo>
                <a:lnTo>
                  <a:pt x="2321613" y="1421987"/>
                </a:lnTo>
                <a:cubicBezTo>
                  <a:pt x="2313064" y="1420178"/>
                  <a:pt x="2308625" y="1414748"/>
                  <a:pt x="2311749" y="1409795"/>
                </a:cubicBezTo>
                <a:cubicBezTo>
                  <a:pt x="2314872" y="1404842"/>
                  <a:pt x="2324243" y="1402271"/>
                  <a:pt x="2332792" y="1404080"/>
                </a:cubicBezTo>
                <a:lnTo>
                  <a:pt x="2410224" y="1420178"/>
                </a:lnTo>
                <a:cubicBezTo>
                  <a:pt x="2418773" y="1421987"/>
                  <a:pt x="2423212" y="1427417"/>
                  <a:pt x="2420088" y="1432370"/>
                </a:cubicBezTo>
                <a:cubicBezTo>
                  <a:pt x="2418444" y="1434941"/>
                  <a:pt x="2415156" y="1436846"/>
                  <a:pt x="2411046" y="1437894"/>
                </a:cubicBezTo>
                <a:close/>
                <a:moveTo>
                  <a:pt x="5450297" y="636842"/>
                </a:moveTo>
                <a:cubicBezTo>
                  <a:pt x="5445529" y="637985"/>
                  <a:pt x="5439775" y="637889"/>
                  <a:pt x="5435007" y="636175"/>
                </a:cubicBezTo>
                <a:cubicBezTo>
                  <a:pt x="5427281" y="633413"/>
                  <a:pt x="5424979" y="627507"/>
                  <a:pt x="5429747" y="623030"/>
                </a:cubicBezTo>
                <a:cubicBezTo>
                  <a:pt x="5444378" y="609505"/>
                  <a:pt x="5459010" y="596075"/>
                  <a:pt x="5473641" y="582644"/>
                </a:cubicBezTo>
                <a:cubicBezTo>
                  <a:pt x="5478573" y="578263"/>
                  <a:pt x="5488602" y="576929"/>
                  <a:pt x="5496329" y="579692"/>
                </a:cubicBezTo>
                <a:cubicBezTo>
                  <a:pt x="5504055" y="582549"/>
                  <a:pt x="5506193" y="588359"/>
                  <a:pt x="5501425" y="592836"/>
                </a:cubicBezTo>
                <a:cubicBezTo>
                  <a:pt x="5486793" y="606171"/>
                  <a:pt x="5472162" y="619601"/>
                  <a:pt x="5457530" y="633032"/>
                </a:cubicBezTo>
                <a:cubicBezTo>
                  <a:pt x="5455886" y="634841"/>
                  <a:pt x="5453256" y="636079"/>
                  <a:pt x="5450297" y="636842"/>
                </a:cubicBezTo>
                <a:close/>
                <a:moveTo>
                  <a:pt x="7529126" y="100298"/>
                </a:moveTo>
                <a:cubicBezTo>
                  <a:pt x="7525016" y="101346"/>
                  <a:pt x="7520413" y="101346"/>
                  <a:pt x="7516139" y="100298"/>
                </a:cubicBezTo>
                <a:cubicBezTo>
                  <a:pt x="7491150" y="94012"/>
                  <a:pt x="7465833" y="87916"/>
                  <a:pt x="7440679" y="82296"/>
                </a:cubicBezTo>
                <a:cubicBezTo>
                  <a:pt x="7432131" y="80391"/>
                  <a:pt x="7428021" y="74867"/>
                  <a:pt x="7431309" y="70009"/>
                </a:cubicBezTo>
                <a:cubicBezTo>
                  <a:pt x="7434597" y="65056"/>
                  <a:pt x="7444132" y="62675"/>
                  <a:pt x="7452516" y="64580"/>
                </a:cubicBezTo>
                <a:cubicBezTo>
                  <a:pt x="7477998" y="70295"/>
                  <a:pt x="7503809" y="76391"/>
                  <a:pt x="7529291" y="82867"/>
                </a:cubicBezTo>
                <a:cubicBezTo>
                  <a:pt x="7537675" y="84963"/>
                  <a:pt x="7541456" y="90583"/>
                  <a:pt x="7537840" y="95441"/>
                </a:cubicBezTo>
                <a:cubicBezTo>
                  <a:pt x="7536031" y="97727"/>
                  <a:pt x="7532908" y="99346"/>
                  <a:pt x="7529126" y="100298"/>
                </a:cubicBezTo>
                <a:close/>
                <a:moveTo>
                  <a:pt x="2256346" y="1405700"/>
                </a:moveTo>
                <a:cubicBezTo>
                  <a:pt x="2252729" y="1406652"/>
                  <a:pt x="2248455" y="1406747"/>
                  <a:pt x="2244345" y="1405890"/>
                </a:cubicBezTo>
                <a:cubicBezTo>
                  <a:pt x="2218699" y="1400651"/>
                  <a:pt x="2192888" y="1395317"/>
                  <a:pt x="2167077" y="1390078"/>
                </a:cubicBezTo>
                <a:cubicBezTo>
                  <a:pt x="2158528" y="1388364"/>
                  <a:pt x="2153925" y="1382935"/>
                  <a:pt x="2157049" y="1377982"/>
                </a:cubicBezTo>
                <a:cubicBezTo>
                  <a:pt x="2160008" y="1373029"/>
                  <a:pt x="2169379" y="1370362"/>
                  <a:pt x="2177928" y="1372172"/>
                </a:cubicBezTo>
                <a:cubicBezTo>
                  <a:pt x="2203738" y="1377410"/>
                  <a:pt x="2229549" y="1382649"/>
                  <a:pt x="2255360" y="1387983"/>
                </a:cubicBezTo>
                <a:cubicBezTo>
                  <a:pt x="2263909" y="1389698"/>
                  <a:pt x="2268347" y="1395222"/>
                  <a:pt x="2265388" y="1400175"/>
                </a:cubicBezTo>
                <a:cubicBezTo>
                  <a:pt x="2263744" y="1402747"/>
                  <a:pt x="2260292" y="1404747"/>
                  <a:pt x="2256346" y="1405700"/>
                </a:cubicBezTo>
                <a:close/>
                <a:moveTo>
                  <a:pt x="5538743" y="556451"/>
                </a:moveTo>
                <a:cubicBezTo>
                  <a:pt x="5533812" y="557689"/>
                  <a:pt x="5528058" y="557498"/>
                  <a:pt x="5523290" y="555689"/>
                </a:cubicBezTo>
                <a:cubicBezTo>
                  <a:pt x="5515728" y="552831"/>
                  <a:pt x="5513590" y="546926"/>
                  <a:pt x="5518523" y="542544"/>
                </a:cubicBezTo>
                <a:cubicBezTo>
                  <a:pt x="5533647" y="529114"/>
                  <a:pt x="5548772" y="515874"/>
                  <a:pt x="5563897" y="502730"/>
                </a:cubicBezTo>
                <a:cubicBezTo>
                  <a:pt x="5568993" y="498348"/>
                  <a:pt x="5579186" y="497205"/>
                  <a:pt x="5586748" y="500158"/>
                </a:cubicBezTo>
                <a:cubicBezTo>
                  <a:pt x="5594310" y="503111"/>
                  <a:pt x="5596283" y="509016"/>
                  <a:pt x="5591187" y="513398"/>
                </a:cubicBezTo>
                <a:cubicBezTo>
                  <a:pt x="5576062" y="526542"/>
                  <a:pt x="5560937" y="539687"/>
                  <a:pt x="5545977" y="553022"/>
                </a:cubicBezTo>
                <a:cubicBezTo>
                  <a:pt x="5544169" y="554546"/>
                  <a:pt x="5541538" y="555784"/>
                  <a:pt x="5538743" y="556451"/>
                </a:cubicBezTo>
                <a:close/>
                <a:moveTo>
                  <a:pt x="7375742" y="66104"/>
                </a:moveTo>
                <a:cubicBezTo>
                  <a:pt x="7372125" y="66961"/>
                  <a:pt x="7368015" y="67151"/>
                  <a:pt x="7364069" y="66389"/>
                </a:cubicBezTo>
                <a:cubicBezTo>
                  <a:pt x="7338258" y="61341"/>
                  <a:pt x="7311955" y="56674"/>
                  <a:pt x="7286309" y="52483"/>
                </a:cubicBezTo>
                <a:cubicBezTo>
                  <a:pt x="7277596" y="51054"/>
                  <a:pt x="7272499" y="45815"/>
                  <a:pt x="7274965" y="40767"/>
                </a:cubicBezTo>
                <a:cubicBezTo>
                  <a:pt x="7277431" y="35719"/>
                  <a:pt x="7286473" y="32766"/>
                  <a:pt x="7295186" y="34195"/>
                </a:cubicBezTo>
                <a:cubicBezTo>
                  <a:pt x="7321490" y="38481"/>
                  <a:pt x="7348123" y="43244"/>
                  <a:pt x="7374591" y="48292"/>
                </a:cubicBezTo>
                <a:cubicBezTo>
                  <a:pt x="7383140" y="50006"/>
                  <a:pt x="7387907" y="55340"/>
                  <a:pt x="7384948" y="60389"/>
                </a:cubicBezTo>
                <a:cubicBezTo>
                  <a:pt x="7383304" y="62960"/>
                  <a:pt x="7379852" y="65056"/>
                  <a:pt x="7375742" y="66104"/>
                </a:cubicBezTo>
                <a:close/>
                <a:moveTo>
                  <a:pt x="2101482" y="1374362"/>
                </a:moveTo>
                <a:cubicBezTo>
                  <a:pt x="2097865" y="1375220"/>
                  <a:pt x="2093755" y="1375410"/>
                  <a:pt x="2089645" y="1374648"/>
                </a:cubicBezTo>
                <a:cubicBezTo>
                  <a:pt x="2063834" y="1369505"/>
                  <a:pt x="2037859" y="1364456"/>
                  <a:pt x="2012049" y="1359503"/>
                </a:cubicBezTo>
                <a:cubicBezTo>
                  <a:pt x="2003500" y="1357884"/>
                  <a:pt x="1998732" y="1352455"/>
                  <a:pt x="2001692" y="1347407"/>
                </a:cubicBezTo>
                <a:cubicBezTo>
                  <a:pt x="2004486" y="1342453"/>
                  <a:pt x="2013857" y="1339691"/>
                  <a:pt x="2022406" y="1341406"/>
                </a:cubicBezTo>
                <a:cubicBezTo>
                  <a:pt x="2048381" y="1346454"/>
                  <a:pt x="2074356" y="1351502"/>
                  <a:pt x="2100331" y="1356646"/>
                </a:cubicBezTo>
                <a:cubicBezTo>
                  <a:pt x="2108880" y="1358360"/>
                  <a:pt x="2113483" y="1363790"/>
                  <a:pt x="2110524" y="1368743"/>
                </a:cubicBezTo>
                <a:cubicBezTo>
                  <a:pt x="2108880" y="1371314"/>
                  <a:pt x="2105592" y="1373315"/>
                  <a:pt x="2101482" y="1374362"/>
                </a:cubicBezTo>
                <a:close/>
                <a:moveTo>
                  <a:pt x="5630314" y="477298"/>
                </a:moveTo>
                <a:cubicBezTo>
                  <a:pt x="5625218" y="478536"/>
                  <a:pt x="5619299" y="478346"/>
                  <a:pt x="5614532" y="476345"/>
                </a:cubicBezTo>
                <a:cubicBezTo>
                  <a:pt x="5607134" y="473393"/>
                  <a:pt x="5605161" y="467392"/>
                  <a:pt x="5610422" y="463106"/>
                </a:cubicBezTo>
                <a:cubicBezTo>
                  <a:pt x="5626204" y="449961"/>
                  <a:pt x="5642151" y="436912"/>
                  <a:pt x="5658098" y="424053"/>
                </a:cubicBezTo>
                <a:cubicBezTo>
                  <a:pt x="5663358" y="419767"/>
                  <a:pt x="5673715" y="418814"/>
                  <a:pt x="5681113" y="421862"/>
                </a:cubicBezTo>
                <a:cubicBezTo>
                  <a:pt x="5688511" y="424910"/>
                  <a:pt x="5690155" y="430911"/>
                  <a:pt x="5684895" y="435197"/>
                </a:cubicBezTo>
                <a:cubicBezTo>
                  <a:pt x="5668948" y="447961"/>
                  <a:pt x="5653330" y="460915"/>
                  <a:pt x="5637548" y="473964"/>
                </a:cubicBezTo>
                <a:cubicBezTo>
                  <a:pt x="5635575" y="475488"/>
                  <a:pt x="5633109" y="476631"/>
                  <a:pt x="5630314" y="477298"/>
                </a:cubicBezTo>
                <a:close/>
                <a:moveTo>
                  <a:pt x="7217425" y="40291"/>
                </a:moveTo>
                <a:cubicBezTo>
                  <a:pt x="7214302" y="41053"/>
                  <a:pt x="7210849" y="41243"/>
                  <a:pt x="7207397" y="40862"/>
                </a:cubicBezTo>
                <a:cubicBezTo>
                  <a:pt x="7180764" y="37338"/>
                  <a:pt x="7153967" y="34195"/>
                  <a:pt x="7127663" y="31623"/>
                </a:cubicBezTo>
                <a:cubicBezTo>
                  <a:pt x="7118786" y="30766"/>
                  <a:pt x="7112703" y="25813"/>
                  <a:pt x="7114347" y="20574"/>
                </a:cubicBezTo>
                <a:cubicBezTo>
                  <a:pt x="7115826" y="15335"/>
                  <a:pt x="7124375" y="11906"/>
                  <a:pt x="7133417" y="12764"/>
                </a:cubicBezTo>
                <a:cubicBezTo>
                  <a:pt x="7160214" y="15431"/>
                  <a:pt x="7187669" y="18669"/>
                  <a:pt x="7214795" y="22193"/>
                </a:cubicBezTo>
                <a:cubicBezTo>
                  <a:pt x="7223673" y="23336"/>
                  <a:pt x="7229262" y="28480"/>
                  <a:pt x="7227125" y="33623"/>
                </a:cubicBezTo>
                <a:cubicBezTo>
                  <a:pt x="7225809" y="36767"/>
                  <a:pt x="7222193" y="39148"/>
                  <a:pt x="7217425" y="40291"/>
                </a:cubicBezTo>
                <a:close/>
                <a:moveTo>
                  <a:pt x="1945467" y="1344454"/>
                </a:moveTo>
                <a:cubicBezTo>
                  <a:pt x="1942015" y="1345311"/>
                  <a:pt x="1937905" y="1345502"/>
                  <a:pt x="1933959" y="1344740"/>
                </a:cubicBezTo>
                <a:cubicBezTo>
                  <a:pt x="1907984" y="1339882"/>
                  <a:pt x="1881844" y="1335119"/>
                  <a:pt x="1855705" y="1330547"/>
                </a:cubicBezTo>
                <a:cubicBezTo>
                  <a:pt x="1846992" y="1329023"/>
                  <a:pt x="1842060" y="1323689"/>
                  <a:pt x="1844855" y="1318641"/>
                </a:cubicBezTo>
                <a:cubicBezTo>
                  <a:pt x="1847485" y="1313593"/>
                  <a:pt x="1856691" y="1310831"/>
                  <a:pt x="1865404" y="1312355"/>
                </a:cubicBezTo>
                <a:cubicBezTo>
                  <a:pt x="1891708" y="1317022"/>
                  <a:pt x="1917848" y="1321784"/>
                  <a:pt x="1943987" y="1326642"/>
                </a:cubicBezTo>
                <a:cubicBezTo>
                  <a:pt x="1952700" y="1328261"/>
                  <a:pt x="1957468" y="1333595"/>
                  <a:pt x="1954673" y="1338644"/>
                </a:cubicBezTo>
                <a:cubicBezTo>
                  <a:pt x="1953194" y="1341311"/>
                  <a:pt x="1949741" y="1343406"/>
                  <a:pt x="1945467" y="1344454"/>
                </a:cubicBezTo>
                <a:close/>
                <a:moveTo>
                  <a:pt x="5726652" y="400050"/>
                </a:moveTo>
                <a:cubicBezTo>
                  <a:pt x="5721391" y="401384"/>
                  <a:pt x="5715144" y="401003"/>
                  <a:pt x="5710212" y="398907"/>
                </a:cubicBezTo>
                <a:cubicBezTo>
                  <a:pt x="5702979" y="395764"/>
                  <a:pt x="5701499" y="389763"/>
                  <a:pt x="5706924" y="385572"/>
                </a:cubicBezTo>
                <a:cubicBezTo>
                  <a:pt x="5723693" y="372713"/>
                  <a:pt x="5740462" y="360045"/>
                  <a:pt x="5757559" y="347663"/>
                </a:cubicBezTo>
                <a:cubicBezTo>
                  <a:pt x="5763148" y="343567"/>
                  <a:pt x="5773506" y="342900"/>
                  <a:pt x="5780575" y="346139"/>
                </a:cubicBezTo>
                <a:cubicBezTo>
                  <a:pt x="5787644" y="349377"/>
                  <a:pt x="5788795" y="355378"/>
                  <a:pt x="5783205" y="359474"/>
                </a:cubicBezTo>
                <a:cubicBezTo>
                  <a:pt x="5766437" y="371761"/>
                  <a:pt x="5749668" y="384239"/>
                  <a:pt x="5733228" y="397002"/>
                </a:cubicBezTo>
                <a:cubicBezTo>
                  <a:pt x="5731419" y="398431"/>
                  <a:pt x="5729118" y="399383"/>
                  <a:pt x="5726652" y="400050"/>
                </a:cubicBezTo>
                <a:close/>
                <a:moveTo>
                  <a:pt x="7055656" y="24098"/>
                </a:moveTo>
                <a:cubicBezTo>
                  <a:pt x="7053026" y="24765"/>
                  <a:pt x="7050231" y="24955"/>
                  <a:pt x="7047272" y="24765"/>
                </a:cubicBezTo>
                <a:cubicBezTo>
                  <a:pt x="7020475" y="22955"/>
                  <a:pt x="6993184" y="21527"/>
                  <a:pt x="6966387" y="20574"/>
                </a:cubicBezTo>
                <a:cubicBezTo>
                  <a:pt x="6957345" y="20288"/>
                  <a:pt x="6950440" y="15716"/>
                  <a:pt x="6950934" y="10478"/>
                </a:cubicBezTo>
                <a:cubicBezTo>
                  <a:pt x="6951427" y="5239"/>
                  <a:pt x="6959318" y="1238"/>
                  <a:pt x="6968360" y="1524"/>
                </a:cubicBezTo>
                <a:cubicBezTo>
                  <a:pt x="6995815" y="2477"/>
                  <a:pt x="7023763" y="3905"/>
                  <a:pt x="7051053" y="5810"/>
                </a:cubicBezTo>
                <a:cubicBezTo>
                  <a:pt x="7060095" y="6382"/>
                  <a:pt x="7066506" y="11144"/>
                  <a:pt x="7065520" y="16383"/>
                </a:cubicBezTo>
                <a:cubicBezTo>
                  <a:pt x="7064698" y="20003"/>
                  <a:pt x="7060917" y="22765"/>
                  <a:pt x="7055656" y="24098"/>
                </a:cubicBezTo>
                <a:close/>
                <a:moveTo>
                  <a:pt x="5828908" y="325469"/>
                </a:moveTo>
                <a:cubicBezTo>
                  <a:pt x="5823319" y="326803"/>
                  <a:pt x="5816743" y="326422"/>
                  <a:pt x="5811811" y="324040"/>
                </a:cubicBezTo>
                <a:cubicBezTo>
                  <a:pt x="5804906" y="320612"/>
                  <a:pt x="5803920" y="314611"/>
                  <a:pt x="5809838" y="310610"/>
                </a:cubicBezTo>
                <a:cubicBezTo>
                  <a:pt x="5827922" y="298133"/>
                  <a:pt x="5846170" y="286036"/>
                  <a:pt x="5864254" y="274415"/>
                </a:cubicBezTo>
                <a:cubicBezTo>
                  <a:pt x="5870337" y="270510"/>
                  <a:pt x="5880694" y="270224"/>
                  <a:pt x="5887434" y="273749"/>
                </a:cubicBezTo>
                <a:cubicBezTo>
                  <a:pt x="5894175" y="277273"/>
                  <a:pt x="5894668" y="283274"/>
                  <a:pt x="5888585" y="287179"/>
                </a:cubicBezTo>
                <a:cubicBezTo>
                  <a:pt x="5870830" y="298609"/>
                  <a:pt x="5852746" y="310610"/>
                  <a:pt x="5834991" y="322802"/>
                </a:cubicBezTo>
                <a:cubicBezTo>
                  <a:pt x="5833347" y="324040"/>
                  <a:pt x="5831210" y="324898"/>
                  <a:pt x="5828908" y="325469"/>
                </a:cubicBezTo>
                <a:close/>
                <a:moveTo>
                  <a:pt x="1788301" y="1316546"/>
                </a:moveTo>
                <a:cubicBezTo>
                  <a:pt x="1784849" y="1317403"/>
                  <a:pt x="1781068" y="1317593"/>
                  <a:pt x="1777286" y="1316927"/>
                </a:cubicBezTo>
                <a:cubicBezTo>
                  <a:pt x="1750983" y="1312545"/>
                  <a:pt x="1724679" y="1308164"/>
                  <a:pt x="1698375" y="1304068"/>
                </a:cubicBezTo>
                <a:cubicBezTo>
                  <a:pt x="1689662" y="1302639"/>
                  <a:pt x="1684401" y="1297400"/>
                  <a:pt x="1686867" y="1292352"/>
                </a:cubicBezTo>
                <a:cubicBezTo>
                  <a:pt x="1689333" y="1287304"/>
                  <a:pt x="1698375" y="1284256"/>
                  <a:pt x="1707088" y="1285685"/>
                </a:cubicBezTo>
                <a:cubicBezTo>
                  <a:pt x="1733556" y="1289876"/>
                  <a:pt x="1760025" y="1294257"/>
                  <a:pt x="1786493" y="1298639"/>
                </a:cubicBezTo>
                <a:cubicBezTo>
                  <a:pt x="1795206" y="1300067"/>
                  <a:pt x="1800138" y="1305401"/>
                  <a:pt x="1797672" y="1310450"/>
                </a:cubicBezTo>
                <a:cubicBezTo>
                  <a:pt x="1796192" y="1313307"/>
                  <a:pt x="1792576" y="1315403"/>
                  <a:pt x="1788301" y="1316546"/>
                </a:cubicBezTo>
                <a:close/>
                <a:moveTo>
                  <a:pt x="6891750" y="18383"/>
                </a:moveTo>
                <a:cubicBezTo>
                  <a:pt x="6889777" y="18860"/>
                  <a:pt x="6887476" y="19145"/>
                  <a:pt x="6885174" y="19145"/>
                </a:cubicBezTo>
                <a:cubicBezTo>
                  <a:pt x="6858213" y="19145"/>
                  <a:pt x="6830922" y="19526"/>
                  <a:pt x="6804125" y="20384"/>
                </a:cubicBezTo>
                <a:cubicBezTo>
                  <a:pt x="6795083" y="20669"/>
                  <a:pt x="6787357" y="16669"/>
                  <a:pt x="6786699" y="11430"/>
                </a:cubicBezTo>
                <a:cubicBezTo>
                  <a:pt x="6786206" y="6191"/>
                  <a:pt x="6793111" y="1715"/>
                  <a:pt x="6802152" y="1334"/>
                </a:cubicBezTo>
                <a:cubicBezTo>
                  <a:pt x="6829607" y="476"/>
                  <a:pt x="6857555" y="0"/>
                  <a:pt x="6885174" y="0"/>
                </a:cubicBezTo>
                <a:cubicBezTo>
                  <a:pt x="6894216" y="0"/>
                  <a:pt x="6901614" y="4286"/>
                  <a:pt x="6901614" y="9525"/>
                </a:cubicBezTo>
                <a:cubicBezTo>
                  <a:pt x="6901614" y="13526"/>
                  <a:pt x="6897504" y="16955"/>
                  <a:pt x="6891750" y="18383"/>
                </a:cubicBezTo>
                <a:close/>
                <a:moveTo>
                  <a:pt x="5939056" y="254794"/>
                </a:moveTo>
                <a:cubicBezTo>
                  <a:pt x="5933138" y="256223"/>
                  <a:pt x="5926068" y="255651"/>
                  <a:pt x="5921136" y="252889"/>
                </a:cubicBezTo>
                <a:cubicBezTo>
                  <a:pt x="5914561" y="249174"/>
                  <a:pt x="5914561" y="243173"/>
                  <a:pt x="5920808" y="239458"/>
                </a:cubicBezTo>
                <a:cubicBezTo>
                  <a:pt x="5940371" y="227838"/>
                  <a:pt x="5960264" y="216503"/>
                  <a:pt x="5979991" y="205835"/>
                </a:cubicBezTo>
                <a:cubicBezTo>
                  <a:pt x="5986568" y="202216"/>
                  <a:pt x="5997089" y="202406"/>
                  <a:pt x="6003172" y="206216"/>
                </a:cubicBezTo>
                <a:cubicBezTo>
                  <a:pt x="6009419" y="210026"/>
                  <a:pt x="6009090" y="216122"/>
                  <a:pt x="6002514" y="219647"/>
                </a:cubicBezTo>
                <a:cubicBezTo>
                  <a:pt x="5983279" y="230124"/>
                  <a:pt x="5963716" y="241268"/>
                  <a:pt x="5944317" y="252698"/>
                </a:cubicBezTo>
                <a:cubicBezTo>
                  <a:pt x="5942837" y="253651"/>
                  <a:pt x="5941029" y="254318"/>
                  <a:pt x="5939056" y="254794"/>
                </a:cubicBezTo>
                <a:close/>
                <a:moveTo>
                  <a:pt x="1629491" y="1291400"/>
                </a:moveTo>
                <a:cubicBezTo>
                  <a:pt x="1626368" y="1292162"/>
                  <a:pt x="1622587" y="1292447"/>
                  <a:pt x="1618970" y="1291876"/>
                </a:cubicBezTo>
                <a:cubicBezTo>
                  <a:pt x="1592502" y="1287971"/>
                  <a:pt x="1565869" y="1284256"/>
                  <a:pt x="1539401" y="1280636"/>
                </a:cubicBezTo>
                <a:cubicBezTo>
                  <a:pt x="1530523" y="1279398"/>
                  <a:pt x="1525098" y="1274350"/>
                  <a:pt x="1527071" y="1269206"/>
                </a:cubicBezTo>
                <a:cubicBezTo>
                  <a:pt x="1529043" y="1264063"/>
                  <a:pt x="1537921" y="1260920"/>
                  <a:pt x="1546799" y="1262063"/>
                </a:cubicBezTo>
                <a:cubicBezTo>
                  <a:pt x="1573596" y="1265682"/>
                  <a:pt x="1600393" y="1269492"/>
                  <a:pt x="1627025" y="1273397"/>
                </a:cubicBezTo>
                <a:cubicBezTo>
                  <a:pt x="1635903" y="1274731"/>
                  <a:pt x="1641164" y="1279874"/>
                  <a:pt x="1638862" y="1284923"/>
                </a:cubicBezTo>
                <a:cubicBezTo>
                  <a:pt x="1637711" y="1287971"/>
                  <a:pt x="1634095" y="1290257"/>
                  <a:pt x="1629491" y="1291400"/>
                </a:cubicBezTo>
                <a:close/>
                <a:moveTo>
                  <a:pt x="6727844" y="23813"/>
                </a:moveTo>
                <a:cubicBezTo>
                  <a:pt x="6726365" y="24194"/>
                  <a:pt x="6724885" y="24384"/>
                  <a:pt x="6723241" y="24479"/>
                </a:cubicBezTo>
                <a:cubicBezTo>
                  <a:pt x="6696608" y="26289"/>
                  <a:pt x="6669647" y="28575"/>
                  <a:pt x="6643014" y="31337"/>
                </a:cubicBezTo>
                <a:cubicBezTo>
                  <a:pt x="6634136" y="32290"/>
                  <a:pt x="6625588" y="28766"/>
                  <a:pt x="6623944" y="23622"/>
                </a:cubicBezTo>
                <a:cubicBezTo>
                  <a:pt x="6622300" y="18479"/>
                  <a:pt x="6628218" y="13526"/>
                  <a:pt x="6637260" y="12573"/>
                </a:cubicBezTo>
                <a:cubicBezTo>
                  <a:pt x="6664550" y="9811"/>
                  <a:pt x="6692169" y="7430"/>
                  <a:pt x="6719460" y="5525"/>
                </a:cubicBezTo>
                <a:cubicBezTo>
                  <a:pt x="6728501" y="4953"/>
                  <a:pt x="6736721" y="8668"/>
                  <a:pt x="6737708" y="13907"/>
                </a:cubicBezTo>
                <a:cubicBezTo>
                  <a:pt x="6738530" y="18193"/>
                  <a:pt x="6734420" y="22193"/>
                  <a:pt x="6727844" y="23813"/>
                </a:cubicBezTo>
                <a:close/>
                <a:moveTo>
                  <a:pt x="6059067" y="189738"/>
                </a:moveTo>
                <a:cubicBezTo>
                  <a:pt x="6052656" y="191357"/>
                  <a:pt x="6044765" y="190405"/>
                  <a:pt x="6039997" y="187166"/>
                </a:cubicBezTo>
                <a:cubicBezTo>
                  <a:pt x="6034079" y="183166"/>
                  <a:pt x="6034901" y="177165"/>
                  <a:pt x="6041970" y="173736"/>
                </a:cubicBezTo>
                <a:cubicBezTo>
                  <a:pt x="6063506" y="163163"/>
                  <a:pt x="6085207" y="153067"/>
                  <a:pt x="6106743" y="143637"/>
                </a:cubicBezTo>
                <a:cubicBezTo>
                  <a:pt x="6113977" y="140399"/>
                  <a:pt x="6124334" y="141256"/>
                  <a:pt x="6129759" y="145542"/>
                </a:cubicBezTo>
                <a:cubicBezTo>
                  <a:pt x="6135184" y="149733"/>
                  <a:pt x="6133869" y="155734"/>
                  <a:pt x="6126471" y="158877"/>
                </a:cubicBezTo>
                <a:cubicBezTo>
                  <a:pt x="6105428" y="168116"/>
                  <a:pt x="6084056" y="177927"/>
                  <a:pt x="6063177" y="188309"/>
                </a:cubicBezTo>
                <a:cubicBezTo>
                  <a:pt x="6061862" y="188881"/>
                  <a:pt x="6060547" y="189452"/>
                  <a:pt x="6059067" y="189738"/>
                </a:cubicBezTo>
                <a:close/>
                <a:moveTo>
                  <a:pt x="6566239" y="40386"/>
                </a:moveTo>
                <a:cubicBezTo>
                  <a:pt x="6565418" y="40577"/>
                  <a:pt x="6564431" y="40767"/>
                  <a:pt x="6563609" y="40862"/>
                </a:cubicBezTo>
                <a:cubicBezTo>
                  <a:pt x="6537634" y="44482"/>
                  <a:pt x="6511165" y="48578"/>
                  <a:pt x="6485355" y="53150"/>
                </a:cubicBezTo>
                <a:cubicBezTo>
                  <a:pt x="6476642" y="54674"/>
                  <a:pt x="6467436" y="51816"/>
                  <a:pt x="6464805" y="46768"/>
                </a:cubicBezTo>
                <a:cubicBezTo>
                  <a:pt x="6462175" y="41720"/>
                  <a:pt x="6467436" y="36386"/>
                  <a:pt x="6475820" y="34862"/>
                </a:cubicBezTo>
                <a:cubicBezTo>
                  <a:pt x="6502452" y="30194"/>
                  <a:pt x="6529414" y="26003"/>
                  <a:pt x="6556047" y="22289"/>
                </a:cubicBezTo>
                <a:cubicBezTo>
                  <a:pt x="6564924" y="21050"/>
                  <a:pt x="6573802" y="24194"/>
                  <a:pt x="6575939" y="29337"/>
                </a:cubicBezTo>
                <a:cubicBezTo>
                  <a:pt x="6577747" y="34004"/>
                  <a:pt x="6573473" y="38576"/>
                  <a:pt x="6566239" y="40386"/>
                </a:cubicBezTo>
                <a:close/>
                <a:moveTo>
                  <a:pt x="6190258" y="132588"/>
                </a:moveTo>
                <a:cubicBezTo>
                  <a:pt x="6183024" y="134398"/>
                  <a:pt x="6174476" y="132969"/>
                  <a:pt x="6170037" y="129064"/>
                </a:cubicBezTo>
                <a:cubicBezTo>
                  <a:pt x="6165105" y="124682"/>
                  <a:pt x="6167078" y="118777"/>
                  <a:pt x="6174640" y="115824"/>
                </a:cubicBezTo>
                <a:cubicBezTo>
                  <a:pt x="6198149" y="106871"/>
                  <a:pt x="6221987" y="98393"/>
                  <a:pt x="6245661" y="90678"/>
                </a:cubicBezTo>
                <a:cubicBezTo>
                  <a:pt x="6253717" y="88106"/>
                  <a:pt x="6263580" y="89726"/>
                  <a:pt x="6268019" y="94298"/>
                </a:cubicBezTo>
                <a:cubicBezTo>
                  <a:pt x="6272458" y="98870"/>
                  <a:pt x="6269663" y="104680"/>
                  <a:pt x="6261772" y="107252"/>
                </a:cubicBezTo>
                <a:cubicBezTo>
                  <a:pt x="6238756" y="114776"/>
                  <a:pt x="6215576" y="122968"/>
                  <a:pt x="6192724" y="131636"/>
                </a:cubicBezTo>
                <a:cubicBezTo>
                  <a:pt x="6191902" y="132112"/>
                  <a:pt x="6191080" y="132398"/>
                  <a:pt x="6190258" y="132588"/>
                </a:cubicBezTo>
                <a:close/>
                <a:moveTo>
                  <a:pt x="6409074" y="67818"/>
                </a:moveTo>
                <a:cubicBezTo>
                  <a:pt x="6408745" y="67913"/>
                  <a:pt x="6408580" y="67913"/>
                  <a:pt x="6408252" y="68009"/>
                </a:cubicBezTo>
                <a:cubicBezTo>
                  <a:pt x="6383099" y="73438"/>
                  <a:pt x="6357946" y="79439"/>
                  <a:pt x="6333614" y="86011"/>
                </a:cubicBezTo>
                <a:cubicBezTo>
                  <a:pt x="6325230" y="88202"/>
                  <a:pt x="6315530" y="86201"/>
                  <a:pt x="6311749" y="81439"/>
                </a:cubicBezTo>
                <a:cubicBezTo>
                  <a:pt x="6307968" y="76676"/>
                  <a:pt x="6311420" y="70961"/>
                  <a:pt x="6319640" y="68771"/>
                </a:cubicBezTo>
                <a:cubicBezTo>
                  <a:pt x="6344793" y="62008"/>
                  <a:pt x="6370604" y="55721"/>
                  <a:pt x="6396744" y="50197"/>
                </a:cubicBezTo>
                <a:cubicBezTo>
                  <a:pt x="6405292" y="48387"/>
                  <a:pt x="6414663" y="50864"/>
                  <a:pt x="6417951" y="55817"/>
                </a:cubicBezTo>
                <a:cubicBezTo>
                  <a:pt x="6421075" y="60579"/>
                  <a:pt x="6416965" y="65818"/>
                  <a:pt x="6409074" y="67818"/>
                </a:cubicBezTo>
                <a:close/>
                <a:moveTo>
                  <a:pt x="1469202" y="1269873"/>
                </a:moveTo>
                <a:cubicBezTo>
                  <a:pt x="1466243" y="1270635"/>
                  <a:pt x="1462791" y="1270826"/>
                  <a:pt x="1459338" y="1270445"/>
                </a:cubicBezTo>
                <a:cubicBezTo>
                  <a:pt x="1432541" y="1267206"/>
                  <a:pt x="1405908" y="1264158"/>
                  <a:pt x="1378947" y="1261301"/>
                </a:cubicBezTo>
                <a:cubicBezTo>
                  <a:pt x="1370069" y="1260348"/>
                  <a:pt x="1364151" y="1255395"/>
                  <a:pt x="1365795" y="1250252"/>
                </a:cubicBezTo>
                <a:cubicBezTo>
                  <a:pt x="1367439" y="1245108"/>
                  <a:pt x="1375988" y="1241679"/>
                  <a:pt x="1384865" y="1242632"/>
                </a:cubicBezTo>
                <a:cubicBezTo>
                  <a:pt x="1411991" y="1245489"/>
                  <a:pt x="1438953" y="1248537"/>
                  <a:pt x="1465914" y="1251871"/>
                </a:cubicBezTo>
                <a:cubicBezTo>
                  <a:pt x="1474792" y="1252919"/>
                  <a:pt x="1480546" y="1257967"/>
                  <a:pt x="1478573" y="1263110"/>
                </a:cubicBezTo>
                <a:cubicBezTo>
                  <a:pt x="1477751" y="1266253"/>
                  <a:pt x="1473970" y="1268730"/>
                  <a:pt x="1469202" y="1269873"/>
                </a:cubicBezTo>
                <a:close/>
                <a:moveTo>
                  <a:pt x="1307433" y="1252728"/>
                </a:moveTo>
                <a:cubicBezTo>
                  <a:pt x="1304638" y="1253395"/>
                  <a:pt x="1301679" y="1253681"/>
                  <a:pt x="1298391" y="1253395"/>
                </a:cubicBezTo>
                <a:cubicBezTo>
                  <a:pt x="1271430" y="1250918"/>
                  <a:pt x="1244139" y="1248728"/>
                  <a:pt x="1217507" y="1246727"/>
                </a:cubicBezTo>
                <a:cubicBezTo>
                  <a:pt x="1208465" y="1246061"/>
                  <a:pt x="1202053" y="1241298"/>
                  <a:pt x="1203204" y="1236059"/>
                </a:cubicBezTo>
                <a:cubicBezTo>
                  <a:pt x="1204355" y="1230821"/>
                  <a:pt x="1212575" y="1227106"/>
                  <a:pt x="1221617" y="1227773"/>
                </a:cubicBezTo>
                <a:cubicBezTo>
                  <a:pt x="1248578" y="1229773"/>
                  <a:pt x="1276197" y="1231964"/>
                  <a:pt x="1303488" y="1234440"/>
                </a:cubicBezTo>
                <a:cubicBezTo>
                  <a:pt x="1312530" y="1235202"/>
                  <a:pt x="1318612" y="1240155"/>
                  <a:pt x="1317133" y="1245299"/>
                </a:cubicBezTo>
                <a:cubicBezTo>
                  <a:pt x="1316311" y="1248823"/>
                  <a:pt x="1312530" y="1251490"/>
                  <a:pt x="1307433" y="1252728"/>
                </a:cubicBezTo>
                <a:close/>
                <a:moveTo>
                  <a:pt x="1144513" y="1240822"/>
                </a:moveTo>
                <a:cubicBezTo>
                  <a:pt x="1142047" y="1241393"/>
                  <a:pt x="1139253" y="1241679"/>
                  <a:pt x="1136458" y="1241584"/>
                </a:cubicBezTo>
                <a:cubicBezTo>
                  <a:pt x="1109332" y="1240060"/>
                  <a:pt x="1082042" y="1238822"/>
                  <a:pt x="1055245" y="1237869"/>
                </a:cubicBezTo>
                <a:cubicBezTo>
                  <a:pt x="1046203" y="1237583"/>
                  <a:pt x="1039298" y="1233011"/>
                  <a:pt x="1039791" y="1227773"/>
                </a:cubicBezTo>
                <a:cubicBezTo>
                  <a:pt x="1040449" y="1222534"/>
                  <a:pt x="1048175" y="1218533"/>
                  <a:pt x="1057217" y="1218819"/>
                </a:cubicBezTo>
                <a:cubicBezTo>
                  <a:pt x="1084343" y="1219772"/>
                  <a:pt x="1111962" y="1221105"/>
                  <a:pt x="1139581" y="1222534"/>
                </a:cubicBezTo>
                <a:cubicBezTo>
                  <a:pt x="1148623" y="1223010"/>
                  <a:pt x="1155199" y="1227677"/>
                  <a:pt x="1154377" y="1232916"/>
                </a:cubicBezTo>
                <a:cubicBezTo>
                  <a:pt x="1153720" y="1236631"/>
                  <a:pt x="1149774" y="1239488"/>
                  <a:pt x="1144513" y="1240822"/>
                </a:cubicBezTo>
                <a:close/>
                <a:moveTo>
                  <a:pt x="980936" y="1235012"/>
                </a:moveTo>
                <a:cubicBezTo>
                  <a:pt x="978799" y="1235583"/>
                  <a:pt x="976497" y="1235774"/>
                  <a:pt x="974031" y="1235774"/>
                </a:cubicBezTo>
                <a:cubicBezTo>
                  <a:pt x="946577" y="1235297"/>
                  <a:pt x="919122" y="1235202"/>
                  <a:pt x="892489" y="1235297"/>
                </a:cubicBezTo>
                <a:cubicBezTo>
                  <a:pt x="883447" y="1235393"/>
                  <a:pt x="876049" y="1231106"/>
                  <a:pt x="875885" y="1225868"/>
                </a:cubicBezTo>
                <a:cubicBezTo>
                  <a:pt x="875720" y="1220629"/>
                  <a:pt x="883118" y="1216247"/>
                  <a:pt x="892160" y="1216247"/>
                </a:cubicBezTo>
                <a:cubicBezTo>
                  <a:pt x="919122" y="1216057"/>
                  <a:pt x="947070" y="1216247"/>
                  <a:pt x="974853" y="1216724"/>
                </a:cubicBezTo>
                <a:cubicBezTo>
                  <a:pt x="983895" y="1216914"/>
                  <a:pt x="991129" y="1221296"/>
                  <a:pt x="990800" y="1226534"/>
                </a:cubicBezTo>
                <a:cubicBezTo>
                  <a:pt x="990800" y="1230344"/>
                  <a:pt x="986690" y="1233583"/>
                  <a:pt x="980936" y="1235012"/>
                </a:cubicBezTo>
                <a:close/>
                <a:moveTo>
                  <a:pt x="816701" y="1235869"/>
                </a:moveTo>
                <a:cubicBezTo>
                  <a:pt x="814893" y="1236345"/>
                  <a:pt x="813084" y="1236536"/>
                  <a:pt x="810947" y="1236631"/>
                </a:cubicBezTo>
                <a:cubicBezTo>
                  <a:pt x="783821" y="1237393"/>
                  <a:pt x="756531" y="1238441"/>
                  <a:pt x="729734" y="1239774"/>
                </a:cubicBezTo>
                <a:cubicBezTo>
                  <a:pt x="720692" y="1240250"/>
                  <a:pt x="712636" y="1236345"/>
                  <a:pt x="711979" y="1231106"/>
                </a:cubicBezTo>
                <a:cubicBezTo>
                  <a:pt x="711157" y="1225868"/>
                  <a:pt x="717897" y="1221296"/>
                  <a:pt x="726939" y="1220819"/>
                </a:cubicBezTo>
                <a:cubicBezTo>
                  <a:pt x="754229" y="1219486"/>
                  <a:pt x="782013" y="1218343"/>
                  <a:pt x="809467" y="1217581"/>
                </a:cubicBezTo>
                <a:cubicBezTo>
                  <a:pt x="818509" y="1217295"/>
                  <a:pt x="826236" y="1221391"/>
                  <a:pt x="826729" y="1226630"/>
                </a:cubicBezTo>
                <a:cubicBezTo>
                  <a:pt x="827058" y="1230725"/>
                  <a:pt x="822948" y="1234345"/>
                  <a:pt x="816701" y="1235869"/>
                </a:cubicBezTo>
                <a:close/>
                <a:moveTo>
                  <a:pt x="653288" y="1244156"/>
                </a:moveTo>
                <a:cubicBezTo>
                  <a:pt x="651973" y="1244537"/>
                  <a:pt x="650493" y="1244727"/>
                  <a:pt x="648849" y="1244822"/>
                </a:cubicBezTo>
                <a:cubicBezTo>
                  <a:pt x="622052" y="1246823"/>
                  <a:pt x="594926" y="1249204"/>
                  <a:pt x="568294" y="1251871"/>
                </a:cubicBezTo>
                <a:cubicBezTo>
                  <a:pt x="559416" y="1252728"/>
                  <a:pt x="550867" y="1249299"/>
                  <a:pt x="549223" y="1244060"/>
                </a:cubicBezTo>
                <a:cubicBezTo>
                  <a:pt x="547744" y="1238917"/>
                  <a:pt x="553827" y="1233964"/>
                  <a:pt x="562704" y="1233011"/>
                </a:cubicBezTo>
                <a:cubicBezTo>
                  <a:pt x="589666" y="1230344"/>
                  <a:pt x="617285" y="1227963"/>
                  <a:pt x="644575" y="1225868"/>
                </a:cubicBezTo>
                <a:cubicBezTo>
                  <a:pt x="653617" y="1225201"/>
                  <a:pt x="661837" y="1228916"/>
                  <a:pt x="662988" y="1234059"/>
                </a:cubicBezTo>
                <a:cubicBezTo>
                  <a:pt x="663974" y="1238536"/>
                  <a:pt x="659864" y="1242536"/>
                  <a:pt x="653288" y="1244156"/>
                </a:cubicBezTo>
                <a:close/>
                <a:moveTo>
                  <a:pt x="491519" y="1260348"/>
                </a:moveTo>
                <a:cubicBezTo>
                  <a:pt x="490533" y="1260539"/>
                  <a:pt x="489546" y="1260729"/>
                  <a:pt x="488560" y="1260920"/>
                </a:cubicBezTo>
                <a:cubicBezTo>
                  <a:pt x="462420" y="1264253"/>
                  <a:pt x="435788" y="1267873"/>
                  <a:pt x="409484" y="1271873"/>
                </a:cubicBezTo>
                <a:cubicBezTo>
                  <a:pt x="400771" y="1273207"/>
                  <a:pt x="391729" y="1270159"/>
                  <a:pt x="389427" y="1265111"/>
                </a:cubicBezTo>
                <a:cubicBezTo>
                  <a:pt x="387126" y="1260062"/>
                  <a:pt x="392386" y="1254919"/>
                  <a:pt x="401100" y="1253490"/>
                </a:cubicBezTo>
                <a:cubicBezTo>
                  <a:pt x="427897" y="1249394"/>
                  <a:pt x="455023" y="1245680"/>
                  <a:pt x="481655" y="1242346"/>
                </a:cubicBezTo>
                <a:cubicBezTo>
                  <a:pt x="490533" y="1241203"/>
                  <a:pt x="499246" y="1244441"/>
                  <a:pt x="501219" y="1249680"/>
                </a:cubicBezTo>
                <a:cubicBezTo>
                  <a:pt x="502698" y="1254062"/>
                  <a:pt x="498588" y="1258538"/>
                  <a:pt x="491519" y="1260348"/>
                </a:cubicBezTo>
                <a:close/>
                <a:moveTo>
                  <a:pt x="332874" y="1284446"/>
                </a:moveTo>
                <a:cubicBezTo>
                  <a:pt x="332381" y="1284542"/>
                  <a:pt x="331723" y="1284732"/>
                  <a:pt x="331230" y="1284827"/>
                </a:cubicBezTo>
                <a:cubicBezTo>
                  <a:pt x="305748" y="1289399"/>
                  <a:pt x="279773" y="1294448"/>
                  <a:pt x="253962" y="1299686"/>
                </a:cubicBezTo>
                <a:cubicBezTo>
                  <a:pt x="245413" y="1301401"/>
                  <a:pt x="236043" y="1298829"/>
                  <a:pt x="232919" y="1293876"/>
                </a:cubicBezTo>
                <a:cubicBezTo>
                  <a:pt x="229795" y="1288923"/>
                  <a:pt x="234399" y="1283684"/>
                  <a:pt x="242947" y="1281684"/>
                </a:cubicBezTo>
                <a:cubicBezTo>
                  <a:pt x="269087" y="1276255"/>
                  <a:pt x="295555" y="1271207"/>
                  <a:pt x="321530" y="1266539"/>
                </a:cubicBezTo>
                <a:cubicBezTo>
                  <a:pt x="330243" y="1265015"/>
                  <a:pt x="339450" y="1267778"/>
                  <a:pt x="342080" y="1272826"/>
                </a:cubicBezTo>
                <a:cubicBezTo>
                  <a:pt x="344546" y="1277588"/>
                  <a:pt x="340436" y="1282541"/>
                  <a:pt x="332874" y="1284446"/>
                </a:cubicBezTo>
                <a:close/>
                <a:moveTo>
                  <a:pt x="22981" y="1357503"/>
                </a:moveTo>
                <a:cubicBezTo>
                  <a:pt x="15090" y="1359503"/>
                  <a:pt x="5719" y="1357598"/>
                  <a:pt x="1774" y="1353026"/>
                </a:cubicBezTo>
                <a:cubicBezTo>
                  <a:pt x="-2336" y="1348359"/>
                  <a:pt x="952" y="1342644"/>
                  <a:pt x="9007" y="1340263"/>
                </a:cubicBezTo>
                <a:lnTo>
                  <a:pt x="14432" y="1338644"/>
                </a:lnTo>
                <a:cubicBezTo>
                  <a:pt x="22817" y="1336357"/>
                  <a:pt x="32352" y="1338167"/>
                  <a:pt x="36462" y="1342835"/>
                </a:cubicBezTo>
                <a:cubicBezTo>
                  <a:pt x="40572" y="1347502"/>
                  <a:pt x="37284" y="1353217"/>
                  <a:pt x="29228" y="1355598"/>
                </a:cubicBezTo>
                <a:lnTo>
                  <a:pt x="23803" y="1357217"/>
                </a:lnTo>
                <a:cubicBezTo>
                  <a:pt x="23639" y="1357313"/>
                  <a:pt x="23310" y="1357408"/>
                  <a:pt x="22981" y="1357503"/>
                </a:cubicBezTo>
                <a:close/>
                <a:moveTo>
                  <a:pt x="102550" y="1335310"/>
                </a:moveTo>
                <a:cubicBezTo>
                  <a:pt x="94330" y="1337310"/>
                  <a:pt x="84795" y="1335215"/>
                  <a:pt x="81178" y="1330452"/>
                </a:cubicBezTo>
                <a:cubicBezTo>
                  <a:pt x="77397" y="1325690"/>
                  <a:pt x="81014" y="1319975"/>
                  <a:pt x="89234" y="1317879"/>
                </a:cubicBezTo>
                <a:cubicBezTo>
                  <a:pt x="114551" y="1311212"/>
                  <a:pt x="140033" y="1304830"/>
                  <a:pt x="165351" y="1298924"/>
                </a:cubicBezTo>
                <a:cubicBezTo>
                  <a:pt x="173735" y="1296924"/>
                  <a:pt x="183270" y="1299305"/>
                  <a:pt x="186723" y="1304163"/>
                </a:cubicBezTo>
                <a:cubicBezTo>
                  <a:pt x="190011" y="1309021"/>
                  <a:pt x="186230" y="1314450"/>
                  <a:pt x="178010" y="1316450"/>
                </a:cubicBezTo>
                <a:cubicBezTo>
                  <a:pt x="177845" y="1316450"/>
                  <a:pt x="177845" y="1316546"/>
                  <a:pt x="177681" y="1316546"/>
                </a:cubicBezTo>
                <a:cubicBezTo>
                  <a:pt x="152692" y="1322451"/>
                  <a:pt x="127703" y="1328642"/>
                  <a:pt x="102879" y="1335215"/>
                </a:cubicBezTo>
                <a:cubicBezTo>
                  <a:pt x="102879" y="1335215"/>
                  <a:pt x="102715" y="1335215"/>
                  <a:pt x="102550" y="1335310"/>
                </a:cubicBezTo>
                <a:close/>
              </a:path>
            </a:pathLst>
          </a:custGeom>
          <a:solidFill>
            <a:srgbClr val="76BFCA"/>
          </a:solidFill>
          <a:ln w="16421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B8253B7-F72D-42DB-A640-E4061F07B1F9}"/>
              </a:ext>
            </a:extLst>
          </p:cNvPr>
          <p:cNvSpPr/>
          <p:nvPr/>
        </p:nvSpPr>
        <p:spPr>
          <a:xfrm>
            <a:off x="7777949" y="1676524"/>
            <a:ext cx="784677" cy="206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solidFill>
                  <a:schemeClr val="bg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sz="28700" b="1" dirty="0">
              <a:solidFill>
                <a:schemeClr val="bg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A2EA7BD-DA9E-45C4-B307-E590B225C168}"/>
              </a:ext>
            </a:extLst>
          </p:cNvPr>
          <p:cNvSpPr/>
          <p:nvPr/>
        </p:nvSpPr>
        <p:spPr>
          <a:xfrm>
            <a:off x="5733372" y="1589816"/>
            <a:ext cx="4952474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1615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CHAPTER</a:t>
            </a:r>
            <a:endParaRPr lang="th-TH" sz="8000" b="1" dirty="0">
              <a:solidFill>
                <a:srgbClr val="F1615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3964A0-7EB7-46A6-949A-81D22D1C3F5E}"/>
              </a:ext>
            </a:extLst>
          </p:cNvPr>
          <p:cNvSpPr/>
          <p:nvPr/>
        </p:nvSpPr>
        <p:spPr>
          <a:xfrm>
            <a:off x="5745249" y="1619611"/>
            <a:ext cx="60419" cy="243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6CB30D1-8E57-43BC-B553-CE6F172D6CBE}"/>
              </a:ext>
            </a:extLst>
          </p:cNvPr>
          <p:cNvSpPr/>
          <p:nvPr/>
        </p:nvSpPr>
        <p:spPr>
          <a:xfrm>
            <a:off x="208899" y="1717207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Scanner</a:t>
            </a:r>
            <a:endParaRPr lang="th-TH" sz="9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3C33FE-7090-44C6-8C67-28B4192F0BB5}"/>
              </a:ext>
            </a:extLst>
          </p:cNvPr>
          <p:cNvSpPr txBox="1"/>
          <p:nvPr/>
        </p:nvSpPr>
        <p:spPr>
          <a:xfrm>
            <a:off x="2171926" y="3543486"/>
            <a:ext cx="7207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th-TH" sz="2000" dirty="0">
                <a:solidFill>
                  <a:schemeClr val="bg1"/>
                </a:solidFill>
              </a:rPr>
              <a:t>รับข้อมูลเข้าจากแป้นพิมพ์</a:t>
            </a:r>
            <a:endParaRPr lang="en-US" sz="2000" dirty="0">
              <a:solidFill>
                <a:srgbClr val="E35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9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10892261" y="5459086"/>
            <a:ext cx="1096211" cy="1445026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10178936" y="5636622"/>
            <a:ext cx="291457" cy="1205216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9789678" y="5896571"/>
            <a:ext cx="338721" cy="945267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9032174" y="5849307"/>
            <a:ext cx="385984" cy="992531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9462128" y="5857185"/>
            <a:ext cx="283580" cy="984653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8670479" y="5754781"/>
            <a:ext cx="322966" cy="1087057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8406463" y="6361327"/>
            <a:ext cx="228440" cy="480511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10505969" y="6125010"/>
            <a:ext cx="275703" cy="716828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7259275" y="5675357"/>
            <a:ext cx="1121561" cy="1166481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2765399" y="6545419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3294467" y="6363319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5CB1FB-8C3B-45CC-BE0E-D38541FA1A8D}"/>
              </a:ext>
            </a:extLst>
          </p:cNvPr>
          <p:cNvGrpSpPr/>
          <p:nvPr/>
        </p:nvGrpSpPr>
        <p:grpSpPr>
          <a:xfrm>
            <a:off x="5702324" y="6357069"/>
            <a:ext cx="1511367" cy="490966"/>
            <a:chOff x="2751274" y="4321303"/>
            <a:chExt cx="1511367" cy="490966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AEE828-5ECA-4FF6-BD0F-5B1F50A8D32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14D889-75E6-4C27-A7DD-5C75480E7AA7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88121F-1694-4C80-A9D6-3EF4AEFC8600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0315155-7170-414F-B014-9DE75187B30D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11200732" y="3451168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E1607B5-64B5-47A5-8D74-932DFF0AB39F}"/>
              </a:ext>
            </a:extLst>
          </p:cNvPr>
          <p:cNvSpPr/>
          <p:nvPr/>
        </p:nvSpPr>
        <p:spPr>
          <a:xfrm flipH="1">
            <a:off x="11307130" y="3647484"/>
            <a:ext cx="1787797" cy="1972285"/>
          </a:xfrm>
          <a:custGeom>
            <a:avLst/>
            <a:gdLst>
              <a:gd name="connsiteX0" fmla="*/ 696638 w 2036454"/>
              <a:gd name="connsiteY0" fmla="*/ 2081097 h 2246601"/>
              <a:gd name="connsiteX1" fmla="*/ 717664 w 2036454"/>
              <a:gd name="connsiteY1" fmla="*/ 2094765 h 2246601"/>
              <a:gd name="connsiteX2" fmla="*/ 709915 w 2036454"/>
              <a:gd name="connsiteY2" fmla="*/ 2093208 h 2246601"/>
              <a:gd name="connsiteX3" fmla="*/ 1020136 w 2036454"/>
              <a:gd name="connsiteY3" fmla="*/ 0 h 2246601"/>
              <a:gd name="connsiteX4" fmla="*/ 1018229 w 2036454"/>
              <a:gd name="connsiteY4" fmla="*/ 147 h 2246601"/>
              <a:gd name="connsiteX5" fmla="*/ 1016319 w 2036454"/>
              <a:gd name="connsiteY5" fmla="*/ 0 h 2246601"/>
              <a:gd name="connsiteX6" fmla="*/ 0 w 2036454"/>
              <a:gd name="connsiteY6" fmla="*/ 1016319 h 2246601"/>
              <a:gd name="connsiteX7" fmla="*/ 484581 w 2036454"/>
              <a:gd name="connsiteY7" fmla="*/ 1942131 h 2246601"/>
              <a:gd name="connsiteX8" fmla="*/ 533756 w 2036454"/>
              <a:gd name="connsiteY8" fmla="*/ 2149329 h 2246601"/>
              <a:gd name="connsiteX9" fmla="*/ 663812 w 2036454"/>
              <a:gd name="connsiteY9" fmla="*/ 2246601 h 2246601"/>
              <a:gd name="connsiteX10" fmla="*/ 1018229 w 2036454"/>
              <a:gd name="connsiteY10" fmla="*/ 2245332 h 2246601"/>
              <a:gd name="connsiteX11" fmla="*/ 1372641 w 2036454"/>
              <a:gd name="connsiteY11" fmla="*/ 2246601 h 2246601"/>
              <a:gd name="connsiteX12" fmla="*/ 1502697 w 2036454"/>
              <a:gd name="connsiteY12" fmla="*/ 2149329 h 2246601"/>
              <a:gd name="connsiteX13" fmla="*/ 1551873 w 2036454"/>
              <a:gd name="connsiteY13" fmla="*/ 1942131 h 2246601"/>
              <a:gd name="connsiteX14" fmla="*/ 2036454 w 2036454"/>
              <a:gd name="connsiteY14" fmla="*/ 1016319 h 2246601"/>
              <a:gd name="connsiteX15" fmla="*/ 1020136 w 2036454"/>
              <a:gd name="connsiteY15" fmla="*/ 0 h 22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6454" h="2246601">
                <a:moveTo>
                  <a:pt x="696638" y="2081097"/>
                </a:moveTo>
                <a:lnTo>
                  <a:pt x="717664" y="2094765"/>
                </a:lnTo>
                <a:lnTo>
                  <a:pt x="709915" y="2093208"/>
                </a:lnTo>
                <a:close/>
                <a:moveTo>
                  <a:pt x="1020136" y="0"/>
                </a:moveTo>
                <a:lnTo>
                  <a:pt x="1018229" y="147"/>
                </a:lnTo>
                <a:lnTo>
                  <a:pt x="1016319" y="0"/>
                </a:lnTo>
                <a:cubicBezTo>
                  <a:pt x="455022" y="0"/>
                  <a:pt x="0" y="455021"/>
                  <a:pt x="0" y="1016319"/>
                </a:cubicBezTo>
                <a:cubicBezTo>
                  <a:pt x="0" y="1396151"/>
                  <a:pt x="271200" y="1771022"/>
                  <a:pt x="484581" y="1942131"/>
                </a:cubicBezTo>
                <a:cubicBezTo>
                  <a:pt x="548151" y="2015370"/>
                  <a:pt x="520096" y="2053853"/>
                  <a:pt x="533756" y="2149329"/>
                </a:cubicBezTo>
                <a:cubicBezTo>
                  <a:pt x="569271" y="2223033"/>
                  <a:pt x="601038" y="2246601"/>
                  <a:pt x="663812" y="2246601"/>
                </a:cubicBezTo>
                <a:lnTo>
                  <a:pt x="1018229" y="2245332"/>
                </a:lnTo>
                <a:lnTo>
                  <a:pt x="1372641" y="2246601"/>
                </a:lnTo>
                <a:cubicBezTo>
                  <a:pt x="1435417" y="2246601"/>
                  <a:pt x="1467183" y="2223033"/>
                  <a:pt x="1502697" y="2149329"/>
                </a:cubicBezTo>
                <a:cubicBezTo>
                  <a:pt x="1516357" y="2053853"/>
                  <a:pt x="1488303" y="2015370"/>
                  <a:pt x="1551873" y="1942131"/>
                </a:cubicBezTo>
                <a:cubicBezTo>
                  <a:pt x="1765253" y="1771022"/>
                  <a:pt x="2036454" y="1396151"/>
                  <a:pt x="2036454" y="1016319"/>
                </a:cubicBezTo>
                <a:cubicBezTo>
                  <a:pt x="2036454" y="455021"/>
                  <a:pt x="1581432" y="0"/>
                  <a:pt x="10201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11307130" y="3554624"/>
            <a:ext cx="1832724" cy="1832724"/>
            <a:chOff x="4547049" y="1897856"/>
            <a:chExt cx="3071634" cy="3071634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DFE7297-5D2E-4A1E-AF36-A4B43D60EE20}"/>
              </a:ext>
            </a:extLst>
          </p:cNvPr>
          <p:cNvGrpSpPr/>
          <p:nvPr/>
        </p:nvGrpSpPr>
        <p:grpSpPr>
          <a:xfrm>
            <a:off x="3412900" y="5683438"/>
            <a:ext cx="2295222" cy="1166481"/>
            <a:chOff x="1786971" y="4942919"/>
            <a:chExt cx="2041538" cy="10375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42EA2AA-46CA-4542-867B-4B1CB448291F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D4CACEE3-B90F-4F91-BDC6-877A07B30437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rapezoid 171">
              <a:extLst>
                <a:ext uri="{FF2B5EF4-FFF2-40B4-BE49-F238E27FC236}">
                  <a16:creationId xmlns:a16="http://schemas.microsoft.com/office/drawing/2014/main" id="{7A91969B-169B-4C9F-A000-5E82C767548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5ABD50-FAA4-4DC3-8D60-F356E81A32AF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6FD9438-9622-4C4E-BFA8-0C05525FCFD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8AB41D-920E-42F9-ADC4-C5E4FA92A810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B6373E23-F5CD-4F0F-AA5B-23DBCE336F76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Trapezoid 237">
                  <a:extLst>
                    <a:ext uri="{FF2B5EF4-FFF2-40B4-BE49-F238E27FC236}">
                      <a16:creationId xmlns:a16="http://schemas.microsoft.com/office/drawing/2014/main" id="{F598B5F6-B0BA-4533-A3E1-814F76F6C2E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9895C98-0D69-4F95-ABCE-8B972769064A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6EBE5C6-DE8F-44F9-9B6B-8B5ECBD2BD9B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3D184445-6645-4A77-A9FB-EB687E42246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rapezoid 234">
                  <a:extLst>
                    <a:ext uri="{FF2B5EF4-FFF2-40B4-BE49-F238E27FC236}">
                      <a16:creationId xmlns:a16="http://schemas.microsoft.com/office/drawing/2014/main" id="{5A94EBDF-19DB-4165-92F2-1E0F0718FC4C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AD918A8-175F-40E7-869A-7618A3014E59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3BFED72-A954-4796-9EA9-FD6A91263F48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DB22848-DE6A-434F-96FF-E95C3CD906E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Trapezoid 231">
                  <a:extLst>
                    <a:ext uri="{FF2B5EF4-FFF2-40B4-BE49-F238E27FC236}">
                      <a16:creationId xmlns:a16="http://schemas.microsoft.com/office/drawing/2014/main" id="{B5E54CE8-3008-4CB1-824B-F057EC1055BB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D71F561F-BB5E-4E08-A62B-93F204E90C6F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926B953F-E07E-4B44-A2F2-83C58280DC83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rapezoid 175">
              <a:extLst>
                <a:ext uri="{FF2B5EF4-FFF2-40B4-BE49-F238E27FC236}">
                  <a16:creationId xmlns:a16="http://schemas.microsoft.com/office/drawing/2014/main" id="{D73A1ECF-C322-4F51-8A8A-056B6ECA0135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EEDD94C3-C6F2-430C-83ED-9003CA2F314C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0263849-62BA-451C-B197-C458827AF1E9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1C3CCF86-B933-4353-9B3A-1DB36D4305E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87141F13-5FAA-4FB3-BD57-65B1DCFB0C93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81DFD139-9103-43FD-996F-0C33D81607F8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29DD79B1-E490-4CE7-872E-5D99A26FB2E2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C0564815-BC6C-4565-A05B-816A9361D561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1E6B8734-96EA-42CE-9A25-027B730D03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07C30DC-29B8-49D1-815B-87EF8DAD90A6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FAE26A-2273-41E9-B826-3C556F16755D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F03B1CCC-644F-4515-AE4F-AEB9ED345D4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BCF6C98-A966-462D-88A5-DAD346C3ADEB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DDB596CA-184F-40A2-9566-DF961E60063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9D00F-806A-4BB7-8A2F-1DFE0310997B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1452CDC8-7256-4FF3-8FED-628116B5390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C5E81AA-5663-4DA9-9089-741502B53958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DC76A4B-48E7-498C-B613-19DA314AA69A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C74E88BB-2AD8-434B-B25A-206207DF1CC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581F9D7B-C759-4535-A839-2ABC111149AB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9965AFF-E5B1-498B-85E2-5B4EEC535799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4708C725-A8B0-4EDB-8101-C8AEF888CA11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0014FCF2-64F3-4347-99CD-10D4874CB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427272FB-D869-4B2F-BE88-D85A2175569F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B17C44F-98D1-4AC8-8120-2C36905638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0C4F26E-FC0C-4D71-A43D-DB65E27F3EC6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5CDE37-3FBD-418F-9733-EB19520F4D28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0B55251-2755-45E1-BF60-CED61EF0A96A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C4BD85E7-71FA-4639-ADC4-DEC534FBAE4E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F734DBF5-03CF-4F1E-A840-2ED796BBEE13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19B77A2-DFA0-4E71-BCD0-881DF33D51A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129183D-51EB-4B5B-A106-2120213FDF0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1E4B72F1-462E-4E33-A05B-B2E233933E3B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4D23D5-B4A7-4958-8C67-5AD58C8D8ED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47D933A-BDB5-4645-9BBC-CCC53170E1E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1E91E59F-A2A6-4689-8835-8529250C608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9029F5D9-8869-4528-BA56-D6330F118906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E1D524B3-9CE4-4E06-BF06-EDFB751E86E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D0751E-48A5-4D26-8896-4EB7C15FEE9B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CE97A67-E510-43E1-9065-73B309F363B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05D845F-EC26-43B5-83C8-05AA7E02D07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16D805E-88CA-4423-9482-CAF413AA40A5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BC13362-F944-4171-801C-366C3F5A5EEA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4F66B606-A82B-4BD3-A624-3B73E4B2FF55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3BEFD1C3-6970-4F5D-AC99-B87C07A11B1D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9F7D3E2-7B87-4B44-864D-C1943A2E6A5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25A9BF3-0A32-4742-BE9A-F77C9AFEFA3A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77F2A87-AE22-481A-A853-243B8DA7D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6FDC3D30-5BA1-4BE7-BFC0-A55999B6958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12E3405-B4AA-4531-BCBA-8323FCD791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F8183D3-839A-4097-B592-2553D36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745961" y="2172230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D7D2BA-1369-4DA4-B2E6-FDE8FE36BD65}"/>
              </a:ext>
            </a:extLst>
          </p:cNvPr>
          <p:cNvSpPr/>
          <p:nvPr/>
        </p:nvSpPr>
        <p:spPr>
          <a:xfrm>
            <a:off x="3856923" y="-587107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00206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Scanner</a:t>
            </a:r>
            <a:endParaRPr lang="th-TH" sz="6600" b="1" dirty="0">
              <a:solidFill>
                <a:srgbClr val="00206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30DBF3-C9FB-45FD-A4F6-1081DA6D0A6F}"/>
              </a:ext>
            </a:extLst>
          </p:cNvPr>
          <p:cNvSpPr txBox="1"/>
          <p:nvPr/>
        </p:nvSpPr>
        <p:spPr>
          <a:xfrm>
            <a:off x="6801442" y="1025541"/>
            <a:ext cx="7207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2060"/>
                </a:solidFill>
              </a:rPr>
              <a:t>#</a:t>
            </a:r>
            <a:r>
              <a:rPr lang="th-TH" sz="2000" dirty="0">
                <a:solidFill>
                  <a:srgbClr val="002060"/>
                </a:solidFill>
              </a:rPr>
              <a:t>รับค่าข้อมูล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2C92A68-733E-4D04-BE94-7B7DD4922971}"/>
              </a:ext>
            </a:extLst>
          </p:cNvPr>
          <p:cNvSpPr txBox="1"/>
          <p:nvPr/>
        </p:nvSpPr>
        <p:spPr>
          <a:xfrm>
            <a:off x="922156" y="2024178"/>
            <a:ext cx="7614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solidFill>
                  <a:srgbClr val="002060"/>
                </a:solidFill>
              </a:rPr>
              <a:t>รับค่าข้อมูล</a:t>
            </a:r>
            <a:br>
              <a:rPr lang="th-TH" sz="2400" dirty="0">
                <a:solidFill>
                  <a:srgbClr val="002060"/>
                </a:solidFill>
              </a:rPr>
            </a:br>
            <a:r>
              <a:rPr lang="th-TH" sz="2400" dirty="0">
                <a:solidFill>
                  <a:srgbClr val="002060"/>
                </a:solidFill>
              </a:rPr>
              <a:t>จะต้องใช้ </a:t>
            </a:r>
            <a:r>
              <a:rPr lang="en-US" sz="2400" dirty="0">
                <a:solidFill>
                  <a:srgbClr val="002060"/>
                </a:solidFill>
              </a:rPr>
              <a:t>class Scanner </a:t>
            </a:r>
            <a:r>
              <a:rPr lang="th-TH" sz="2400" dirty="0">
                <a:solidFill>
                  <a:srgbClr val="002060"/>
                </a:solidFill>
              </a:rPr>
              <a:t>เป็น </a:t>
            </a:r>
            <a:r>
              <a:rPr lang="en-US" sz="2400" dirty="0">
                <a:solidFill>
                  <a:srgbClr val="002060"/>
                </a:solidFill>
              </a:rPr>
              <a:t>class </a:t>
            </a:r>
            <a:r>
              <a:rPr lang="th-TH" sz="2400" dirty="0">
                <a:solidFill>
                  <a:srgbClr val="002060"/>
                </a:solidFill>
              </a:rPr>
              <a:t>ให้บริการในการรับค่าข้อมูล</a:t>
            </a:r>
            <a:br>
              <a:rPr lang="th-TH" sz="2400" dirty="0">
                <a:solidFill>
                  <a:srgbClr val="002060"/>
                </a:solidFill>
              </a:rPr>
            </a:br>
            <a:r>
              <a:rPr lang="th-TH" sz="2400" dirty="0">
                <a:solidFill>
                  <a:srgbClr val="002060"/>
                </a:solidFill>
              </a:rPr>
              <a:t>วิธีเรียกใช้ </a:t>
            </a:r>
            <a:endParaRPr lang="en-US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23A2D5-742B-4CCC-943C-493D6C4DAD1C}"/>
                  </a:ext>
                </a:extLst>
              </p14:cNvPr>
              <p14:cNvContentPartPr/>
              <p14:nvPr/>
            </p14:nvContentPartPr>
            <p14:xfrm>
              <a:off x="5036580" y="101328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23A2D5-742B-4CCC-943C-493D6C4DAD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7580" y="10042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631BCAB-D099-4248-AED7-C214C107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464" y="2930696"/>
            <a:ext cx="6619875" cy="192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6DAEC3-471E-484D-B050-99013FB88E6C}"/>
                  </a:ext>
                </a:extLst>
              </p14:cNvPr>
              <p14:cNvContentPartPr/>
              <p14:nvPr/>
            </p14:nvContentPartPr>
            <p14:xfrm>
              <a:off x="2126820" y="3046760"/>
              <a:ext cx="2598120" cy="33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6DAEC3-471E-484D-B050-99013FB88E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3180" y="2939120"/>
                <a:ext cx="2705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75A1E8-949A-453C-AACB-68973CEE3A99}"/>
                  </a:ext>
                </a:extLst>
              </p14:cNvPr>
              <p14:cNvContentPartPr/>
              <p14:nvPr/>
            </p14:nvContentPartPr>
            <p14:xfrm>
              <a:off x="3009540" y="4615280"/>
              <a:ext cx="4245840" cy="46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75A1E8-949A-453C-AACB-68973CEE3A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5900" y="4507280"/>
                <a:ext cx="43534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1017E71-1D29-4F7C-9621-A12A858FD752}"/>
                  </a:ext>
                </a:extLst>
              </p14:cNvPr>
              <p14:cNvContentPartPr/>
              <p14:nvPr/>
            </p14:nvContentPartPr>
            <p14:xfrm>
              <a:off x="5117700" y="3025880"/>
              <a:ext cx="66600" cy="338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1017E71-1D29-4F7C-9621-A12A858FD7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9060" y="3016880"/>
                <a:ext cx="842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A167C4-8A7D-4BFB-88CA-480FF417FF48}"/>
                  </a:ext>
                </a:extLst>
              </p14:cNvPr>
              <p14:cNvContentPartPr/>
              <p14:nvPr/>
            </p14:nvContentPartPr>
            <p14:xfrm>
              <a:off x="7600980" y="4454720"/>
              <a:ext cx="399240" cy="314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A167C4-8A7D-4BFB-88CA-480FF417FF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91980" y="4445720"/>
                <a:ext cx="416880" cy="3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DC571-26ED-4073-947A-76DFCC25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15" y="2056594"/>
            <a:ext cx="5112773" cy="4774475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10892261" y="5459086"/>
            <a:ext cx="1096211" cy="1445026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10178936" y="5636622"/>
            <a:ext cx="291457" cy="1205216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9789678" y="5896571"/>
            <a:ext cx="338721" cy="945267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9032174" y="5849307"/>
            <a:ext cx="385984" cy="992531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9462128" y="5857185"/>
            <a:ext cx="283580" cy="984653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8670479" y="5754781"/>
            <a:ext cx="322966" cy="1087057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8406463" y="6361327"/>
            <a:ext cx="228440" cy="480511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10505969" y="6125010"/>
            <a:ext cx="275703" cy="716828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7259275" y="5675357"/>
            <a:ext cx="1121561" cy="1166481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2765399" y="6545419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3294467" y="6363319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11200732" y="3451168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E1607B5-64B5-47A5-8D74-932DFF0AB39F}"/>
              </a:ext>
            </a:extLst>
          </p:cNvPr>
          <p:cNvSpPr/>
          <p:nvPr/>
        </p:nvSpPr>
        <p:spPr>
          <a:xfrm flipH="1">
            <a:off x="11307130" y="3647484"/>
            <a:ext cx="1787797" cy="1972285"/>
          </a:xfrm>
          <a:custGeom>
            <a:avLst/>
            <a:gdLst>
              <a:gd name="connsiteX0" fmla="*/ 696638 w 2036454"/>
              <a:gd name="connsiteY0" fmla="*/ 2081097 h 2246601"/>
              <a:gd name="connsiteX1" fmla="*/ 717664 w 2036454"/>
              <a:gd name="connsiteY1" fmla="*/ 2094765 h 2246601"/>
              <a:gd name="connsiteX2" fmla="*/ 709915 w 2036454"/>
              <a:gd name="connsiteY2" fmla="*/ 2093208 h 2246601"/>
              <a:gd name="connsiteX3" fmla="*/ 1020136 w 2036454"/>
              <a:gd name="connsiteY3" fmla="*/ 0 h 2246601"/>
              <a:gd name="connsiteX4" fmla="*/ 1018229 w 2036454"/>
              <a:gd name="connsiteY4" fmla="*/ 147 h 2246601"/>
              <a:gd name="connsiteX5" fmla="*/ 1016319 w 2036454"/>
              <a:gd name="connsiteY5" fmla="*/ 0 h 2246601"/>
              <a:gd name="connsiteX6" fmla="*/ 0 w 2036454"/>
              <a:gd name="connsiteY6" fmla="*/ 1016319 h 2246601"/>
              <a:gd name="connsiteX7" fmla="*/ 484581 w 2036454"/>
              <a:gd name="connsiteY7" fmla="*/ 1942131 h 2246601"/>
              <a:gd name="connsiteX8" fmla="*/ 533756 w 2036454"/>
              <a:gd name="connsiteY8" fmla="*/ 2149329 h 2246601"/>
              <a:gd name="connsiteX9" fmla="*/ 663812 w 2036454"/>
              <a:gd name="connsiteY9" fmla="*/ 2246601 h 2246601"/>
              <a:gd name="connsiteX10" fmla="*/ 1018229 w 2036454"/>
              <a:gd name="connsiteY10" fmla="*/ 2245332 h 2246601"/>
              <a:gd name="connsiteX11" fmla="*/ 1372641 w 2036454"/>
              <a:gd name="connsiteY11" fmla="*/ 2246601 h 2246601"/>
              <a:gd name="connsiteX12" fmla="*/ 1502697 w 2036454"/>
              <a:gd name="connsiteY12" fmla="*/ 2149329 h 2246601"/>
              <a:gd name="connsiteX13" fmla="*/ 1551873 w 2036454"/>
              <a:gd name="connsiteY13" fmla="*/ 1942131 h 2246601"/>
              <a:gd name="connsiteX14" fmla="*/ 2036454 w 2036454"/>
              <a:gd name="connsiteY14" fmla="*/ 1016319 h 2246601"/>
              <a:gd name="connsiteX15" fmla="*/ 1020136 w 2036454"/>
              <a:gd name="connsiteY15" fmla="*/ 0 h 22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6454" h="2246601">
                <a:moveTo>
                  <a:pt x="696638" y="2081097"/>
                </a:moveTo>
                <a:lnTo>
                  <a:pt x="717664" y="2094765"/>
                </a:lnTo>
                <a:lnTo>
                  <a:pt x="709915" y="2093208"/>
                </a:lnTo>
                <a:close/>
                <a:moveTo>
                  <a:pt x="1020136" y="0"/>
                </a:moveTo>
                <a:lnTo>
                  <a:pt x="1018229" y="147"/>
                </a:lnTo>
                <a:lnTo>
                  <a:pt x="1016319" y="0"/>
                </a:lnTo>
                <a:cubicBezTo>
                  <a:pt x="455022" y="0"/>
                  <a:pt x="0" y="455021"/>
                  <a:pt x="0" y="1016319"/>
                </a:cubicBezTo>
                <a:cubicBezTo>
                  <a:pt x="0" y="1396151"/>
                  <a:pt x="271200" y="1771022"/>
                  <a:pt x="484581" y="1942131"/>
                </a:cubicBezTo>
                <a:cubicBezTo>
                  <a:pt x="548151" y="2015370"/>
                  <a:pt x="520096" y="2053853"/>
                  <a:pt x="533756" y="2149329"/>
                </a:cubicBezTo>
                <a:cubicBezTo>
                  <a:pt x="569271" y="2223033"/>
                  <a:pt x="601038" y="2246601"/>
                  <a:pt x="663812" y="2246601"/>
                </a:cubicBezTo>
                <a:lnTo>
                  <a:pt x="1018229" y="2245332"/>
                </a:lnTo>
                <a:lnTo>
                  <a:pt x="1372641" y="2246601"/>
                </a:lnTo>
                <a:cubicBezTo>
                  <a:pt x="1435417" y="2246601"/>
                  <a:pt x="1467183" y="2223033"/>
                  <a:pt x="1502697" y="2149329"/>
                </a:cubicBezTo>
                <a:cubicBezTo>
                  <a:pt x="1516357" y="2053853"/>
                  <a:pt x="1488303" y="2015370"/>
                  <a:pt x="1551873" y="1942131"/>
                </a:cubicBezTo>
                <a:cubicBezTo>
                  <a:pt x="1765253" y="1771022"/>
                  <a:pt x="2036454" y="1396151"/>
                  <a:pt x="2036454" y="1016319"/>
                </a:cubicBezTo>
                <a:cubicBezTo>
                  <a:pt x="2036454" y="455021"/>
                  <a:pt x="1581432" y="0"/>
                  <a:pt x="10201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11307130" y="3554624"/>
            <a:ext cx="1832724" cy="1832724"/>
            <a:chOff x="4547049" y="1897856"/>
            <a:chExt cx="3071634" cy="3071634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745961" y="2172230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D7D2BA-1369-4DA4-B2E6-FDE8FE36BD65}"/>
              </a:ext>
            </a:extLst>
          </p:cNvPr>
          <p:cNvSpPr/>
          <p:nvPr/>
        </p:nvSpPr>
        <p:spPr>
          <a:xfrm>
            <a:off x="3856923" y="-587107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00206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Scanner</a:t>
            </a:r>
            <a:endParaRPr lang="th-TH" sz="6600" b="1" dirty="0">
              <a:solidFill>
                <a:srgbClr val="00206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30DBF3-C9FB-45FD-A4F6-1081DA6D0A6F}"/>
              </a:ext>
            </a:extLst>
          </p:cNvPr>
          <p:cNvSpPr txBox="1"/>
          <p:nvPr/>
        </p:nvSpPr>
        <p:spPr>
          <a:xfrm>
            <a:off x="6801442" y="1025541"/>
            <a:ext cx="7207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2060"/>
                </a:solidFill>
              </a:rPr>
              <a:t>#</a:t>
            </a:r>
            <a:r>
              <a:rPr lang="th-TH" sz="2000" dirty="0">
                <a:solidFill>
                  <a:srgbClr val="002060"/>
                </a:solidFill>
              </a:rPr>
              <a:t>รับค่าข้อมูล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2C92A68-733E-4D04-BE94-7B7DD4922971}"/>
              </a:ext>
            </a:extLst>
          </p:cNvPr>
          <p:cNvSpPr txBox="1"/>
          <p:nvPr/>
        </p:nvSpPr>
        <p:spPr>
          <a:xfrm>
            <a:off x="966675" y="1155246"/>
            <a:ext cx="7614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solidFill>
                  <a:srgbClr val="002060"/>
                </a:solidFill>
              </a:rPr>
              <a:t>รับค่าข้อมูล</a:t>
            </a:r>
            <a:br>
              <a:rPr lang="th-TH" sz="2400" dirty="0">
                <a:solidFill>
                  <a:srgbClr val="002060"/>
                </a:solidFill>
              </a:rPr>
            </a:br>
            <a:r>
              <a:rPr lang="th-TH" sz="2400" dirty="0">
                <a:solidFill>
                  <a:srgbClr val="002060"/>
                </a:solidFill>
              </a:rPr>
              <a:t>ชนิดต่างๆและรับข้อมูลมาทั้งแบบคำนวนได้และคำนวนไม่ได้</a:t>
            </a:r>
            <a:endParaRPr lang="en-US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23A2D5-742B-4CCC-943C-493D6C4DAD1C}"/>
                  </a:ext>
                </a:extLst>
              </p14:cNvPr>
              <p14:cNvContentPartPr/>
              <p14:nvPr/>
            </p14:nvContentPartPr>
            <p14:xfrm>
              <a:off x="5036580" y="101328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23A2D5-742B-4CCC-943C-493D6C4DAD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7580" y="10042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39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C6CE77-4216-4230-B4B0-5CF155C336BF}"/>
              </a:ext>
            </a:extLst>
          </p:cNvPr>
          <p:cNvSpPr/>
          <p:nvPr/>
        </p:nvSpPr>
        <p:spPr>
          <a:xfrm rot="5400000">
            <a:off x="1007031" y="-1913970"/>
            <a:ext cx="3167539" cy="7619999"/>
          </a:xfrm>
          <a:prstGeom prst="roundRect">
            <a:avLst>
              <a:gd name="adj" fmla="val 50000"/>
            </a:avLst>
          </a:pr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18ABB9-0D19-4BFE-94AD-293B04D74450}"/>
              </a:ext>
            </a:extLst>
          </p:cNvPr>
          <p:cNvSpPr/>
          <p:nvPr/>
        </p:nvSpPr>
        <p:spPr>
          <a:xfrm rot="5400000">
            <a:off x="980764" y="1394748"/>
            <a:ext cx="3167539" cy="7619997"/>
          </a:xfrm>
          <a:prstGeom prst="roundRect">
            <a:avLst>
              <a:gd name="adj" fmla="val 50000"/>
            </a:avLst>
          </a:prstGeom>
          <a:solidFill>
            <a:srgbClr val="82C650"/>
          </a:solidFill>
          <a:ln>
            <a:solidFill>
              <a:srgbClr val="82C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5" name="Graphic 241">
            <a:extLst>
              <a:ext uri="{FF2B5EF4-FFF2-40B4-BE49-F238E27FC236}">
                <a16:creationId xmlns:a16="http://schemas.microsoft.com/office/drawing/2014/main" id="{49A5F47A-C66F-4252-947A-9BADE9B633C0}"/>
              </a:ext>
            </a:extLst>
          </p:cNvPr>
          <p:cNvGrpSpPr/>
          <p:nvPr/>
        </p:nvGrpSpPr>
        <p:grpSpPr>
          <a:xfrm rot="1433983">
            <a:off x="6214911" y="6226889"/>
            <a:ext cx="212939" cy="210438"/>
            <a:chOff x="2434505" y="2932122"/>
            <a:chExt cx="322656" cy="318867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74F640B-38C7-4B6D-BFD1-8CD890075CE0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50BAA6-7995-4626-AF1D-3B4FF0CD469C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14F82BC-56B8-4713-A8D7-1261DE83297F}"/>
              </a:ext>
            </a:extLst>
          </p:cNvPr>
          <p:cNvSpPr/>
          <p:nvPr/>
        </p:nvSpPr>
        <p:spPr>
          <a:xfrm>
            <a:off x="-70119" y="197540"/>
            <a:ext cx="4952474" cy="1220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nextLine</a:t>
            </a:r>
            <a:r>
              <a:rPr lang="en-US" sz="72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();</a:t>
            </a:r>
            <a:endParaRPr lang="th-TH" sz="72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2147C96-0074-415B-8141-D2DF4B7AEDB7}"/>
              </a:ext>
            </a:extLst>
          </p:cNvPr>
          <p:cNvSpPr/>
          <p:nvPr/>
        </p:nvSpPr>
        <p:spPr>
          <a:xfrm>
            <a:off x="288909" y="3469355"/>
            <a:ext cx="4952474" cy="1220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next();</a:t>
            </a:r>
            <a:endParaRPr lang="th-TH" sz="72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6930A-AEAD-49C7-B8C9-D4AB579A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50" y="964978"/>
            <a:ext cx="6476058" cy="158362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AA0AB2EC-47A9-4378-8F5F-A59414C1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50" y="4439999"/>
            <a:ext cx="6131469" cy="143397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ECDF2B90-F3A2-46DE-B3CB-114031A8C0E0}"/>
              </a:ext>
            </a:extLst>
          </p:cNvPr>
          <p:cNvSpPr txBox="1"/>
          <p:nvPr/>
        </p:nvSpPr>
        <p:spPr>
          <a:xfrm>
            <a:off x="152400" y="1745116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อ่านข้อความที่รับจากแป้นพิมพ์ทั้งบรรทัดรวมไปถึงช่องว่าง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97AB47-9757-4C9E-99A0-AFB732308F70}"/>
              </a:ext>
            </a:extLst>
          </p:cNvPr>
          <p:cNvSpPr txBox="1"/>
          <p:nvPr/>
        </p:nvSpPr>
        <p:spPr>
          <a:xfrm>
            <a:off x="152400" y="5051669"/>
            <a:ext cx="5626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อ่านข้อความที่รับจากแป้นพิมพ์</a:t>
            </a:r>
          </a:p>
          <a:p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แต่พอเจอช่องว่างจะหยุดรับข้อความทันที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2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C6CE77-4216-4230-B4B0-5CF155C336BF}"/>
              </a:ext>
            </a:extLst>
          </p:cNvPr>
          <p:cNvSpPr/>
          <p:nvPr/>
        </p:nvSpPr>
        <p:spPr>
          <a:xfrm rot="5400000">
            <a:off x="4382906" y="-3771900"/>
            <a:ext cx="2988037" cy="14401799"/>
          </a:xfrm>
          <a:prstGeom prst="roundRect">
            <a:avLst>
              <a:gd name="adj" fmla="val 50000"/>
            </a:avLst>
          </a:pr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14F82BC-56B8-4713-A8D7-1261DE83297F}"/>
              </a:ext>
            </a:extLst>
          </p:cNvPr>
          <p:cNvSpPr/>
          <p:nvPr/>
        </p:nvSpPr>
        <p:spPr>
          <a:xfrm>
            <a:off x="-174894" y="1820261"/>
            <a:ext cx="4952474" cy="1220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Escape</a:t>
            </a:r>
            <a:endParaRPr lang="th-TH" sz="72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DF2B90-F3A2-46DE-B3CB-114031A8C0E0}"/>
              </a:ext>
            </a:extLst>
          </p:cNvPr>
          <p:cNvSpPr txBox="1"/>
          <p:nvPr/>
        </p:nvSpPr>
        <p:spPr>
          <a:xfrm>
            <a:off x="47625" y="3367837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\n =&gt;</a:t>
            </a:r>
            <a:r>
              <a:rPr lang="th-TH" altLang="ko-KR" sz="2400" b="1" dirty="0">
                <a:solidFill>
                  <a:schemeClr val="bg1"/>
                </a:solidFill>
                <a:cs typeface="Arial" pitchFamily="34" charset="0"/>
              </a:rPr>
              <a:t> ขึ้นบรรทัดใหม่ </a:t>
            </a:r>
            <a:b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</a:br>
            <a:endParaRPr lang="th-TH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\t =&gt; tab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51903-8AE3-48AF-A3D6-007ABBCF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9101"/>
            <a:ext cx="8362950" cy="206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08FA2-BC94-46BB-89D0-40EB9D93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787"/>
            <a:ext cx="7143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8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0F82C583-98F5-4E14-977F-9304FB2437A7}"/>
              </a:ext>
            </a:extLst>
          </p:cNvPr>
          <p:cNvSpPr/>
          <p:nvPr/>
        </p:nvSpPr>
        <p:spPr>
          <a:xfrm>
            <a:off x="5705163" y="1197963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Operator</a:t>
            </a:r>
            <a:endParaRPr lang="th-TH" sz="8000" b="1" dirty="0">
              <a:solidFill>
                <a:srgbClr val="FFFF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749E5F3-D1A7-47E4-9BFE-3D662FF19740}"/>
              </a:ext>
            </a:extLst>
          </p:cNvPr>
          <p:cNvSpPr/>
          <p:nvPr/>
        </p:nvSpPr>
        <p:spPr>
          <a:xfrm>
            <a:off x="5582474" y="1168613"/>
            <a:ext cx="5341213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3C9758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Operator</a:t>
            </a:r>
            <a:endParaRPr lang="th-TH" sz="8000" b="1" dirty="0">
              <a:solidFill>
                <a:srgbClr val="3C9758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B0DB2B-FC12-4C45-A406-689DBF5F1B95}"/>
              </a:ext>
            </a:extLst>
          </p:cNvPr>
          <p:cNvSpPr/>
          <p:nvPr/>
        </p:nvSpPr>
        <p:spPr>
          <a:xfrm rot="10800000">
            <a:off x="-1719048" y="-89988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Graphic 47">
            <a:extLst>
              <a:ext uri="{FF2B5EF4-FFF2-40B4-BE49-F238E27FC236}">
                <a16:creationId xmlns:a16="http://schemas.microsoft.com/office/drawing/2014/main" id="{9C46477F-BBFB-4912-AD2E-6B93D8E309DE}"/>
              </a:ext>
            </a:extLst>
          </p:cNvPr>
          <p:cNvSpPr/>
          <p:nvPr/>
        </p:nvSpPr>
        <p:spPr>
          <a:xfrm rot="2164554">
            <a:off x="-1788957" y="3228525"/>
            <a:ext cx="9488164" cy="1531834"/>
          </a:xfrm>
          <a:custGeom>
            <a:avLst/>
            <a:gdLst>
              <a:gd name="connsiteX0" fmla="*/ 20836 w 9488164"/>
              <a:gd name="connsiteY0" fmla="*/ 1531834 h 1531834"/>
              <a:gd name="connsiteX1" fmla="*/ 1734 w 9488164"/>
              <a:gd name="connsiteY1" fmla="*/ 1517988 h 1531834"/>
              <a:gd name="connsiteX2" fmla="*/ 12323 w 9488164"/>
              <a:gd name="connsiteY2" fmla="*/ 1487527 h 1531834"/>
              <a:gd name="connsiteX3" fmla="*/ 108873 w 9488164"/>
              <a:gd name="connsiteY3" fmla="*/ 1440912 h 1531834"/>
              <a:gd name="connsiteX4" fmla="*/ 136074 w 9488164"/>
              <a:gd name="connsiteY4" fmla="*/ 1452912 h 1531834"/>
              <a:gd name="connsiteX5" fmla="*/ 125277 w 9488164"/>
              <a:gd name="connsiteY5" fmla="*/ 1483142 h 1531834"/>
              <a:gd name="connsiteX6" fmla="*/ 29142 w 9488164"/>
              <a:gd name="connsiteY6" fmla="*/ 1529527 h 1531834"/>
              <a:gd name="connsiteX7" fmla="*/ 20836 w 9488164"/>
              <a:gd name="connsiteY7" fmla="*/ 1531834 h 1531834"/>
              <a:gd name="connsiteX8" fmla="*/ 9467388 w 9488164"/>
              <a:gd name="connsiteY8" fmla="*/ 1523065 h 1531834"/>
              <a:gd name="connsiteX9" fmla="*/ 9464481 w 9488164"/>
              <a:gd name="connsiteY9" fmla="*/ 1522834 h 1531834"/>
              <a:gd name="connsiteX10" fmla="*/ 9361287 w 9488164"/>
              <a:gd name="connsiteY10" fmla="*/ 1504373 h 1531834"/>
              <a:gd name="connsiteX11" fmla="*/ 9344468 w 9488164"/>
              <a:gd name="connsiteY11" fmla="*/ 1477604 h 1531834"/>
              <a:gd name="connsiteX12" fmla="*/ 9368554 w 9488164"/>
              <a:gd name="connsiteY12" fmla="*/ 1458912 h 1531834"/>
              <a:gd name="connsiteX13" fmla="*/ 9470295 w 9488164"/>
              <a:gd name="connsiteY13" fmla="*/ 1477142 h 1531834"/>
              <a:gd name="connsiteX14" fmla="*/ 9487944 w 9488164"/>
              <a:gd name="connsiteY14" fmla="*/ 1503219 h 1531834"/>
              <a:gd name="connsiteX15" fmla="*/ 9467388 w 9488164"/>
              <a:gd name="connsiteY15" fmla="*/ 1523065 h 1531834"/>
              <a:gd name="connsiteX16" fmla="*/ 9263075 w 9488164"/>
              <a:gd name="connsiteY16" fmla="*/ 1482912 h 1531834"/>
              <a:gd name="connsiteX17" fmla="*/ 9258715 w 9488164"/>
              <a:gd name="connsiteY17" fmla="*/ 1482450 h 1531834"/>
              <a:gd name="connsiteX18" fmla="*/ 9157181 w 9488164"/>
              <a:gd name="connsiteY18" fmla="*/ 1457296 h 1531834"/>
              <a:gd name="connsiteX19" fmla="*/ 9141817 w 9488164"/>
              <a:gd name="connsiteY19" fmla="*/ 1429604 h 1531834"/>
              <a:gd name="connsiteX20" fmla="*/ 9166733 w 9488164"/>
              <a:gd name="connsiteY20" fmla="*/ 1412527 h 1531834"/>
              <a:gd name="connsiteX21" fmla="*/ 9267228 w 9488164"/>
              <a:gd name="connsiteY21" fmla="*/ 1437450 h 1531834"/>
              <a:gd name="connsiteX22" fmla="*/ 9283424 w 9488164"/>
              <a:gd name="connsiteY22" fmla="*/ 1464681 h 1531834"/>
              <a:gd name="connsiteX23" fmla="*/ 9263075 w 9488164"/>
              <a:gd name="connsiteY23" fmla="*/ 1482912 h 1531834"/>
              <a:gd name="connsiteX24" fmla="*/ 213106 w 9488164"/>
              <a:gd name="connsiteY24" fmla="*/ 1439989 h 1531834"/>
              <a:gd name="connsiteX25" fmla="*/ 194004 w 9488164"/>
              <a:gd name="connsiteY25" fmla="*/ 1425912 h 1531834"/>
              <a:gd name="connsiteX26" fmla="*/ 205008 w 9488164"/>
              <a:gd name="connsiteY26" fmla="*/ 1395681 h 1531834"/>
              <a:gd name="connsiteX27" fmla="*/ 301143 w 9488164"/>
              <a:gd name="connsiteY27" fmla="*/ 1350682 h 1531834"/>
              <a:gd name="connsiteX28" fmla="*/ 328343 w 9488164"/>
              <a:gd name="connsiteY28" fmla="*/ 1363143 h 1531834"/>
              <a:gd name="connsiteX29" fmla="*/ 317131 w 9488164"/>
              <a:gd name="connsiteY29" fmla="*/ 1393374 h 1531834"/>
              <a:gd name="connsiteX30" fmla="*/ 221204 w 9488164"/>
              <a:gd name="connsiteY30" fmla="*/ 1438373 h 1531834"/>
              <a:gd name="connsiteX31" fmla="*/ 213106 w 9488164"/>
              <a:gd name="connsiteY31" fmla="*/ 1439989 h 1531834"/>
              <a:gd name="connsiteX32" fmla="*/ 9061670 w 9488164"/>
              <a:gd name="connsiteY32" fmla="*/ 1429835 h 1531834"/>
              <a:gd name="connsiteX33" fmla="*/ 9056271 w 9488164"/>
              <a:gd name="connsiteY33" fmla="*/ 1429143 h 1531834"/>
              <a:gd name="connsiteX34" fmla="*/ 8955776 w 9488164"/>
              <a:gd name="connsiteY34" fmla="*/ 1397989 h 1531834"/>
              <a:gd name="connsiteX35" fmla="*/ 8941657 w 9488164"/>
              <a:gd name="connsiteY35" fmla="*/ 1369374 h 1531834"/>
              <a:gd name="connsiteX36" fmla="*/ 8967403 w 9488164"/>
              <a:gd name="connsiteY36" fmla="*/ 1353682 h 1531834"/>
              <a:gd name="connsiteX37" fmla="*/ 9066861 w 9488164"/>
              <a:gd name="connsiteY37" fmla="*/ 1384374 h 1531834"/>
              <a:gd name="connsiteX38" fmla="*/ 9081603 w 9488164"/>
              <a:gd name="connsiteY38" fmla="*/ 1412527 h 1531834"/>
              <a:gd name="connsiteX39" fmla="*/ 9061670 w 9488164"/>
              <a:gd name="connsiteY39" fmla="*/ 1429835 h 1531834"/>
              <a:gd name="connsiteX40" fmla="*/ 8862132 w 9488164"/>
              <a:gd name="connsiteY40" fmla="*/ 1365451 h 1531834"/>
              <a:gd name="connsiteX41" fmla="*/ 8855904 w 9488164"/>
              <a:gd name="connsiteY41" fmla="*/ 1364297 h 1531834"/>
              <a:gd name="connsiteX42" fmla="*/ 8756861 w 9488164"/>
              <a:gd name="connsiteY42" fmla="*/ 1328528 h 1531834"/>
              <a:gd name="connsiteX43" fmla="*/ 8743780 w 9488164"/>
              <a:gd name="connsiteY43" fmla="*/ 1299221 h 1531834"/>
              <a:gd name="connsiteX44" fmla="*/ 8770150 w 9488164"/>
              <a:gd name="connsiteY44" fmla="*/ 1284682 h 1531834"/>
              <a:gd name="connsiteX45" fmla="*/ 8868361 w 9488164"/>
              <a:gd name="connsiteY45" fmla="*/ 1320220 h 1531834"/>
              <a:gd name="connsiteX46" fmla="*/ 8881858 w 9488164"/>
              <a:gd name="connsiteY46" fmla="*/ 1349066 h 1531834"/>
              <a:gd name="connsiteX47" fmla="*/ 8862132 w 9488164"/>
              <a:gd name="connsiteY47" fmla="*/ 1365451 h 1531834"/>
              <a:gd name="connsiteX48" fmla="*/ 405168 w 9488164"/>
              <a:gd name="connsiteY48" fmla="*/ 1350451 h 1531834"/>
              <a:gd name="connsiteX49" fmla="*/ 386066 w 9488164"/>
              <a:gd name="connsiteY49" fmla="*/ 1336143 h 1531834"/>
              <a:gd name="connsiteX50" fmla="*/ 397278 w 9488164"/>
              <a:gd name="connsiteY50" fmla="*/ 1305913 h 1531834"/>
              <a:gd name="connsiteX51" fmla="*/ 493621 w 9488164"/>
              <a:gd name="connsiteY51" fmla="*/ 1261836 h 1531834"/>
              <a:gd name="connsiteX52" fmla="*/ 520613 w 9488164"/>
              <a:gd name="connsiteY52" fmla="*/ 1274529 h 1531834"/>
              <a:gd name="connsiteX53" fmla="*/ 509193 w 9488164"/>
              <a:gd name="connsiteY53" fmla="*/ 1304528 h 1531834"/>
              <a:gd name="connsiteX54" fmla="*/ 413058 w 9488164"/>
              <a:gd name="connsiteY54" fmla="*/ 1348605 h 1531834"/>
              <a:gd name="connsiteX55" fmla="*/ 405168 w 9488164"/>
              <a:gd name="connsiteY55" fmla="*/ 1350451 h 1531834"/>
              <a:gd name="connsiteX56" fmla="*/ 8665502 w 9488164"/>
              <a:gd name="connsiteY56" fmla="*/ 1291836 h 1531834"/>
              <a:gd name="connsiteX57" fmla="*/ 8658651 w 9488164"/>
              <a:gd name="connsiteY57" fmla="*/ 1290451 h 1531834"/>
              <a:gd name="connsiteX58" fmla="*/ 8560854 w 9488164"/>
              <a:gd name="connsiteY58" fmla="*/ 1250990 h 1531834"/>
              <a:gd name="connsiteX59" fmla="*/ 8548604 w 9488164"/>
              <a:gd name="connsiteY59" fmla="*/ 1221221 h 1531834"/>
              <a:gd name="connsiteX60" fmla="*/ 8575389 w 9488164"/>
              <a:gd name="connsiteY60" fmla="*/ 1207606 h 1531834"/>
              <a:gd name="connsiteX61" fmla="*/ 8672562 w 9488164"/>
              <a:gd name="connsiteY61" fmla="*/ 1246836 h 1531834"/>
              <a:gd name="connsiteX62" fmla="*/ 8685228 w 9488164"/>
              <a:gd name="connsiteY62" fmla="*/ 1276375 h 1531834"/>
              <a:gd name="connsiteX63" fmla="*/ 8665502 w 9488164"/>
              <a:gd name="connsiteY63" fmla="*/ 1291836 h 1531834"/>
              <a:gd name="connsiteX64" fmla="*/ 597853 w 9488164"/>
              <a:gd name="connsiteY64" fmla="*/ 1262759 h 1531834"/>
              <a:gd name="connsiteX65" fmla="*/ 578543 w 9488164"/>
              <a:gd name="connsiteY65" fmla="*/ 1248452 h 1531834"/>
              <a:gd name="connsiteX66" fmla="*/ 589963 w 9488164"/>
              <a:gd name="connsiteY66" fmla="*/ 1218452 h 1531834"/>
              <a:gd name="connsiteX67" fmla="*/ 686513 w 9488164"/>
              <a:gd name="connsiteY67" fmla="*/ 1175068 h 1531834"/>
              <a:gd name="connsiteX68" fmla="*/ 713506 w 9488164"/>
              <a:gd name="connsiteY68" fmla="*/ 1187760 h 1531834"/>
              <a:gd name="connsiteX69" fmla="*/ 701878 w 9488164"/>
              <a:gd name="connsiteY69" fmla="*/ 1217760 h 1531834"/>
              <a:gd name="connsiteX70" fmla="*/ 605536 w 9488164"/>
              <a:gd name="connsiteY70" fmla="*/ 1260913 h 1531834"/>
              <a:gd name="connsiteX71" fmla="*/ 597853 w 9488164"/>
              <a:gd name="connsiteY71" fmla="*/ 1262759 h 1531834"/>
              <a:gd name="connsiteX72" fmla="*/ 8470949 w 9488164"/>
              <a:gd name="connsiteY72" fmla="*/ 1211760 h 1531834"/>
              <a:gd name="connsiteX73" fmla="*/ 8463473 w 9488164"/>
              <a:gd name="connsiteY73" fmla="*/ 1210144 h 1531834"/>
              <a:gd name="connsiteX74" fmla="*/ 8366716 w 9488164"/>
              <a:gd name="connsiteY74" fmla="*/ 1168145 h 1531834"/>
              <a:gd name="connsiteX75" fmla="*/ 8355089 w 9488164"/>
              <a:gd name="connsiteY75" fmla="*/ 1138145 h 1531834"/>
              <a:gd name="connsiteX76" fmla="*/ 8382081 w 9488164"/>
              <a:gd name="connsiteY76" fmla="*/ 1125222 h 1531834"/>
              <a:gd name="connsiteX77" fmla="*/ 8478631 w 9488164"/>
              <a:gd name="connsiteY77" fmla="*/ 1166991 h 1531834"/>
              <a:gd name="connsiteX78" fmla="*/ 8490466 w 9488164"/>
              <a:gd name="connsiteY78" fmla="*/ 1196760 h 1531834"/>
              <a:gd name="connsiteX79" fmla="*/ 8470949 w 9488164"/>
              <a:gd name="connsiteY79" fmla="*/ 1211760 h 1531834"/>
              <a:gd name="connsiteX80" fmla="*/ 790954 w 9488164"/>
              <a:gd name="connsiteY80" fmla="*/ 1176683 h 1531834"/>
              <a:gd name="connsiteX81" fmla="*/ 771644 w 9488164"/>
              <a:gd name="connsiteY81" fmla="*/ 1162145 h 1531834"/>
              <a:gd name="connsiteX82" fmla="*/ 783271 w 9488164"/>
              <a:gd name="connsiteY82" fmla="*/ 1132145 h 1531834"/>
              <a:gd name="connsiteX83" fmla="*/ 880029 w 9488164"/>
              <a:gd name="connsiteY83" fmla="*/ 1089684 h 1531834"/>
              <a:gd name="connsiteX84" fmla="*/ 907022 w 9488164"/>
              <a:gd name="connsiteY84" fmla="*/ 1102607 h 1531834"/>
              <a:gd name="connsiteX85" fmla="*/ 895394 w 9488164"/>
              <a:gd name="connsiteY85" fmla="*/ 1132607 h 1531834"/>
              <a:gd name="connsiteX86" fmla="*/ 798844 w 9488164"/>
              <a:gd name="connsiteY86" fmla="*/ 1175068 h 1531834"/>
              <a:gd name="connsiteX87" fmla="*/ 790954 w 9488164"/>
              <a:gd name="connsiteY87" fmla="*/ 1176683 h 1531834"/>
              <a:gd name="connsiteX88" fmla="*/ 8277849 w 9488164"/>
              <a:gd name="connsiteY88" fmla="*/ 1127068 h 1531834"/>
              <a:gd name="connsiteX89" fmla="*/ 8270166 w 9488164"/>
              <a:gd name="connsiteY89" fmla="*/ 1125453 h 1531834"/>
              <a:gd name="connsiteX90" fmla="*/ 8174031 w 9488164"/>
              <a:gd name="connsiteY90" fmla="*/ 1082069 h 1531834"/>
              <a:gd name="connsiteX91" fmla="*/ 8162611 w 9488164"/>
              <a:gd name="connsiteY91" fmla="*/ 1052069 h 1531834"/>
              <a:gd name="connsiteX92" fmla="*/ 8189604 w 9488164"/>
              <a:gd name="connsiteY92" fmla="*/ 1039377 h 1531834"/>
              <a:gd name="connsiteX93" fmla="*/ 8285738 w 9488164"/>
              <a:gd name="connsiteY93" fmla="*/ 1082761 h 1531834"/>
              <a:gd name="connsiteX94" fmla="*/ 8297159 w 9488164"/>
              <a:gd name="connsiteY94" fmla="*/ 1112761 h 1531834"/>
              <a:gd name="connsiteX95" fmla="*/ 8277849 w 9488164"/>
              <a:gd name="connsiteY95" fmla="*/ 1127068 h 1531834"/>
              <a:gd name="connsiteX96" fmla="*/ 984469 w 9488164"/>
              <a:gd name="connsiteY96" fmla="*/ 1091992 h 1531834"/>
              <a:gd name="connsiteX97" fmla="*/ 965159 w 9488164"/>
              <a:gd name="connsiteY97" fmla="*/ 1077222 h 1531834"/>
              <a:gd name="connsiteX98" fmla="*/ 976994 w 9488164"/>
              <a:gd name="connsiteY98" fmla="*/ 1047453 h 1531834"/>
              <a:gd name="connsiteX99" fmla="*/ 1073960 w 9488164"/>
              <a:gd name="connsiteY99" fmla="*/ 1005685 h 1531834"/>
              <a:gd name="connsiteX100" fmla="*/ 1100745 w 9488164"/>
              <a:gd name="connsiteY100" fmla="*/ 1019069 h 1531834"/>
              <a:gd name="connsiteX101" fmla="*/ 1088910 w 9488164"/>
              <a:gd name="connsiteY101" fmla="*/ 1048838 h 1531834"/>
              <a:gd name="connsiteX102" fmla="*/ 991944 w 9488164"/>
              <a:gd name="connsiteY102" fmla="*/ 1090376 h 1531834"/>
              <a:gd name="connsiteX103" fmla="*/ 984469 w 9488164"/>
              <a:gd name="connsiteY103" fmla="*/ 1091992 h 1531834"/>
              <a:gd name="connsiteX104" fmla="*/ 8085787 w 9488164"/>
              <a:gd name="connsiteY104" fmla="*/ 1039838 h 1531834"/>
              <a:gd name="connsiteX105" fmla="*/ 8077896 w 9488164"/>
              <a:gd name="connsiteY105" fmla="*/ 1037992 h 1531834"/>
              <a:gd name="connsiteX106" fmla="*/ 7981969 w 9488164"/>
              <a:gd name="connsiteY106" fmla="*/ 993915 h 1531834"/>
              <a:gd name="connsiteX107" fmla="*/ 7970757 w 9488164"/>
              <a:gd name="connsiteY107" fmla="*/ 963685 h 1531834"/>
              <a:gd name="connsiteX108" fmla="*/ 7997957 w 9488164"/>
              <a:gd name="connsiteY108" fmla="*/ 951223 h 1531834"/>
              <a:gd name="connsiteX109" fmla="*/ 8093884 w 9488164"/>
              <a:gd name="connsiteY109" fmla="*/ 995300 h 1531834"/>
              <a:gd name="connsiteX110" fmla="*/ 8105097 w 9488164"/>
              <a:gd name="connsiteY110" fmla="*/ 1025530 h 1531834"/>
              <a:gd name="connsiteX111" fmla="*/ 8085787 w 9488164"/>
              <a:gd name="connsiteY111" fmla="*/ 1039838 h 1531834"/>
              <a:gd name="connsiteX112" fmla="*/ 1178608 w 9488164"/>
              <a:gd name="connsiteY112" fmla="*/ 1009146 h 1531834"/>
              <a:gd name="connsiteX113" fmla="*/ 1159298 w 9488164"/>
              <a:gd name="connsiteY113" fmla="*/ 994377 h 1531834"/>
              <a:gd name="connsiteX114" fmla="*/ 1171341 w 9488164"/>
              <a:gd name="connsiteY114" fmla="*/ 964608 h 1531834"/>
              <a:gd name="connsiteX115" fmla="*/ 1268721 w 9488164"/>
              <a:gd name="connsiteY115" fmla="*/ 923762 h 1531834"/>
              <a:gd name="connsiteX116" fmla="*/ 1295506 w 9488164"/>
              <a:gd name="connsiteY116" fmla="*/ 937147 h 1531834"/>
              <a:gd name="connsiteX117" fmla="*/ 1283463 w 9488164"/>
              <a:gd name="connsiteY117" fmla="*/ 966916 h 1531834"/>
              <a:gd name="connsiteX118" fmla="*/ 1186290 w 9488164"/>
              <a:gd name="connsiteY118" fmla="*/ 1007761 h 1531834"/>
              <a:gd name="connsiteX119" fmla="*/ 1178608 w 9488164"/>
              <a:gd name="connsiteY119" fmla="*/ 1009146 h 1531834"/>
              <a:gd name="connsiteX120" fmla="*/ 7893932 w 9488164"/>
              <a:gd name="connsiteY120" fmla="*/ 951685 h 1531834"/>
              <a:gd name="connsiteX121" fmla="*/ 7886041 w 9488164"/>
              <a:gd name="connsiteY121" fmla="*/ 949839 h 1531834"/>
              <a:gd name="connsiteX122" fmla="*/ 7790114 w 9488164"/>
              <a:gd name="connsiteY122" fmla="*/ 905993 h 1531834"/>
              <a:gd name="connsiteX123" fmla="*/ 7778902 w 9488164"/>
              <a:gd name="connsiteY123" fmla="*/ 875993 h 1531834"/>
              <a:gd name="connsiteX124" fmla="*/ 7805895 w 9488164"/>
              <a:gd name="connsiteY124" fmla="*/ 863301 h 1531834"/>
              <a:gd name="connsiteX125" fmla="*/ 7901822 w 9488164"/>
              <a:gd name="connsiteY125" fmla="*/ 907147 h 1531834"/>
              <a:gd name="connsiteX126" fmla="*/ 7913034 w 9488164"/>
              <a:gd name="connsiteY126" fmla="*/ 937377 h 1531834"/>
              <a:gd name="connsiteX127" fmla="*/ 7893932 w 9488164"/>
              <a:gd name="connsiteY127" fmla="*/ 951685 h 1531834"/>
              <a:gd name="connsiteX128" fmla="*/ 1373162 w 9488164"/>
              <a:gd name="connsiteY128" fmla="*/ 927685 h 1531834"/>
              <a:gd name="connsiteX129" fmla="*/ 1353644 w 9488164"/>
              <a:gd name="connsiteY129" fmla="*/ 912685 h 1531834"/>
              <a:gd name="connsiteX130" fmla="*/ 1365894 w 9488164"/>
              <a:gd name="connsiteY130" fmla="*/ 882916 h 1531834"/>
              <a:gd name="connsiteX131" fmla="*/ 1463483 w 9488164"/>
              <a:gd name="connsiteY131" fmla="*/ 842763 h 1531834"/>
              <a:gd name="connsiteX132" fmla="*/ 1490060 w 9488164"/>
              <a:gd name="connsiteY132" fmla="*/ 856378 h 1531834"/>
              <a:gd name="connsiteX133" fmla="*/ 1477810 w 9488164"/>
              <a:gd name="connsiteY133" fmla="*/ 885916 h 1531834"/>
              <a:gd name="connsiteX134" fmla="*/ 1380429 w 9488164"/>
              <a:gd name="connsiteY134" fmla="*/ 925839 h 1531834"/>
              <a:gd name="connsiteX135" fmla="*/ 1373162 w 9488164"/>
              <a:gd name="connsiteY135" fmla="*/ 927685 h 1531834"/>
              <a:gd name="connsiteX136" fmla="*/ 7701870 w 9488164"/>
              <a:gd name="connsiteY136" fmla="*/ 864224 h 1531834"/>
              <a:gd name="connsiteX137" fmla="*/ 7693979 w 9488164"/>
              <a:gd name="connsiteY137" fmla="*/ 862609 h 1531834"/>
              <a:gd name="connsiteX138" fmla="*/ 7597845 w 9488164"/>
              <a:gd name="connsiteY138" fmla="*/ 819455 h 1531834"/>
              <a:gd name="connsiteX139" fmla="*/ 7586217 w 9488164"/>
              <a:gd name="connsiteY139" fmla="*/ 789455 h 1531834"/>
              <a:gd name="connsiteX140" fmla="*/ 7613210 w 9488164"/>
              <a:gd name="connsiteY140" fmla="*/ 776532 h 1531834"/>
              <a:gd name="connsiteX141" fmla="*/ 7709552 w 9488164"/>
              <a:gd name="connsiteY141" fmla="*/ 819686 h 1531834"/>
              <a:gd name="connsiteX142" fmla="*/ 7720972 w 9488164"/>
              <a:gd name="connsiteY142" fmla="*/ 849686 h 1531834"/>
              <a:gd name="connsiteX143" fmla="*/ 7701870 w 9488164"/>
              <a:gd name="connsiteY143" fmla="*/ 864224 h 1531834"/>
              <a:gd name="connsiteX144" fmla="*/ 1568338 w 9488164"/>
              <a:gd name="connsiteY144" fmla="*/ 848070 h 1531834"/>
              <a:gd name="connsiteX145" fmla="*/ 1548821 w 9488164"/>
              <a:gd name="connsiteY145" fmla="*/ 832840 h 1531834"/>
              <a:gd name="connsiteX146" fmla="*/ 1561279 w 9488164"/>
              <a:gd name="connsiteY146" fmla="*/ 803301 h 1531834"/>
              <a:gd name="connsiteX147" fmla="*/ 1659075 w 9488164"/>
              <a:gd name="connsiteY147" fmla="*/ 764071 h 1531834"/>
              <a:gd name="connsiteX148" fmla="*/ 1685652 w 9488164"/>
              <a:gd name="connsiteY148" fmla="*/ 777917 h 1531834"/>
              <a:gd name="connsiteX149" fmla="*/ 1672986 w 9488164"/>
              <a:gd name="connsiteY149" fmla="*/ 807455 h 1531834"/>
              <a:gd name="connsiteX150" fmla="*/ 1575398 w 9488164"/>
              <a:gd name="connsiteY150" fmla="*/ 846686 h 1531834"/>
              <a:gd name="connsiteX151" fmla="*/ 1568338 w 9488164"/>
              <a:gd name="connsiteY151" fmla="*/ 848070 h 1531834"/>
              <a:gd name="connsiteX152" fmla="*/ 7509184 w 9488164"/>
              <a:gd name="connsiteY152" fmla="*/ 778609 h 1531834"/>
              <a:gd name="connsiteX153" fmla="*/ 7501502 w 9488164"/>
              <a:gd name="connsiteY153" fmla="*/ 776994 h 1531834"/>
              <a:gd name="connsiteX154" fmla="*/ 7404952 w 9488164"/>
              <a:gd name="connsiteY154" fmla="*/ 735225 h 1531834"/>
              <a:gd name="connsiteX155" fmla="*/ 7393117 w 9488164"/>
              <a:gd name="connsiteY155" fmla="*/ 705456 h 1531834"/>
              <a:gd name="connsiteX156" fmla="*/ 7419902 w 9488164"/>
              <a:gd name="connsiteY156" fmla="*/ 692302 h 1531834"/>
              <a:gd name="connsiteX157" fmla="*/ 7516660 w 9488164"/>
              <a:gd name="connsiteY157" fmla="*/ 734302 h 1531834"/>
              <a:gd name="connsiteX158" fmla="*/ 7528287 w 9488164"/>
              <a:gd name="connsiteY158" fmla="*/ 764302 h 1531834"/>
              <a:gd name="connsiteX159" fmla="*/ 7509184 w 9488164"/>
              <a:gd name="connsiteY159" fmla="*/ 778609 h 1531834"/>
              <a:gd name="connsiteX160" fmla="*/ 1763930 w 9488164"/>
              <a:gd name="connsiteY160" fmla="*/ 770071 h 1531834"/>
              <a:gd name="connsiteX161" fmla="*/ 1744413 w 9488164"/>
              <a:gd name="connsiteY161" fmla="*/ 754610 h 1531834"/>
              <a:gd name="connsiteX162" fmla="*/ 1757078 w 9488164"/>
              <a:gd name="connsiteY162" fmla="*/ 725071 h 1531834"/>
              <a:gd name="connsiteX163" fmla="*/ 1855290 w 9488164"/>
              <a:gd name="connsiteY163" fmla="*/ 686764 h 1531834"/>
              <a:gd name="connsiteX164" fmla="*/ 1881659 w 9488164"/>
              <a:gd name="connsiteY164" fmla="*/ 701071 h 1531834"/>
              <a:gd name="connsiteX165" fmla="*/ 1868786 w 9488164"/>
              <a:gd name="connsiteY165" fmla="*/ 730379 h 1531834"/>
              <a:gd name="connsiteX166" fmla="*/ 1770782 w 9488164"/>
              <a:gd name="connsiteY166" fmla="*/ 768686 h 1531834"/>
              <a:gd name="connsiteX167" fmla="*/ 1763930 w 9488164"/>
              <a:gd name="connsiteY167" fmla="*/ 770071 h 1531834"/>
              <a:gd name="connsiteX168" fmla="*/ 7315462 w 9488164"/>
              <a:gd name="connsiteY168" fmla="*/ 695764 h 1531834"/>
              <a:gd name="connsiteX169" fmla="*/ 7308194 w 9488164"/>
              <a:gd name="connsiteY169" fmla="*/ 694379 h 1531834"/>
              <a:gd name="connsiteX170" fmla="*/ 7211021 w 9488164"/>
              <a:gd name="connsiteY170" fmla="*/ 654456 h 1531834"/>
              <a:gd name="connsiteX171" fmla="*/ 7198563 w 9488164"/>
              <a:gd name="connsiteY171" fmla="*/ 624918 h 1531834"/>
              <a:gd name="connsiteX172" fmla="*/ 7225140 w 9488164"/>
              <a:gd name="connsiteY172" fmla="*/ 611072 h 1531834"/>
              <a:gd name="connsiteX173" fmla="*/ 7322521 w 9488164"/>
              <a:gd name="connsiteY173" fmla="*/ 651226 h 1531834"/>
              <a:gd name="connsiteX174" fmla="*/ 7334564 w 9488164"/>
              <a:gd name="connsiteY174" fmla="*/ 680995 h 1531834"/>
              <a:gd name="connsiteX175" fmla="*/ 7315462 w 9488164"/>
              <a:gd name="connsiteY175" fmla="*/ 695764 h 1531834"/>
              <a:gd name="connsiteX176" fmla="*/ 1960353 w 9488164"/>
              <a:gd name="connsiteY176" fmla="*/ 694148 h 1531834"/>
              <a:gd name="connsiteX177" fmla="*/ 1940627 w 9488164"/>
              <a:gd name="connsiteY177" fmla="*/ 678687 h 1531834"/>
              <a:gd name="connsiteX178" fmla="*/ 1953501 w 9488164"/>
              <a:gd name="connsiteY178" fmla="*/ 649380 h 1531834"/>
              <a:gd name="connsiteX179" fmla="*/ 2051920 w 9488164"/>
              <a:gd name="connsiteY179" fmla="*/ 611995 h 1531834"/>
              <a:gd name="connsiteX180" fmla="*/ 2078289 w 9488164"/>
              <a:gd name="connsiteY180" fmla="*/ 626534 h 1531834"/>
              <a:gd name="connsiteX181" fmla="*/ 2065208 w 9488164"/>
              <a:gd name="connsiteY181" fmla="*/ 655841 h 1531834"/>
              <a:gd name="connsiteX182" fmla="*/ 1966997 w 9488164"/>
              <a:gd name="connsiteY182" fmla="*/ 692995 h 1531834"/>
              <a:gd name="connsiteX183" fmla="*/ 1960353 w 9488164"/>
              <a:gd name="connsiteY183" fmla="*/ 694148 h 1531834"/>
              <a:gd name="connsiteX184" fmla="*/ 2157191 w 9488164"/>
              <a:gd name="connsiteY184" fmla="*/ 620303 h 1531834"/>
              <a:gd name="connsiteX185" fmla="*/ 2137465 w 9488164"/>
              <a:gd name="connsiteY185" fmla="*/ 604611 h 1531834"/>
              <a:gd name="connsiteX186" fmla="*/ 2150546 w 9488164"/>
              <a:gd name="connsiteY186" fmla="*/ 575534 h 1531834"/>
              <a:gd name="connsiteX187" fmla="*/ 2248965 w 9488164"/>
              <a:gd name="connsiteY187" fmla="*/ 539534 h 1531834"/>
              <a:gd name="connsiteX188" fmla="*/ 2275127 w 9488164"/>
              <a:gd name="connsiteY188" fmla="*/ 554303 h 1531834"/>
              <a:gd name="connsiteX189" fmla="*/ 2261839 w 9488164"/>
              <a:gd name="connsiteY189" fmla="*/ 583380 h 1531834"/>
              <a:gd name="connsiteX190" fmla="*/ 2163627 w 9488164"/>
              <a:gd name="connsiteY190" fmla="*/ 619380 h 1531834"/>
              <a:gd name="connsiteX191" fmla="*/ 2157191 w 9488164"/>
              <a:gd name="connsiteY191" fmla="*/ 620303 h 1531834"/>
              <a:gd name="connsiteX192" fmla="*/ 7120492 w 9488164"/>
              <a:gd name="connsiteY192" fmla="*/ 616611 h 1531834"/>
              <a:gd name="connsiteX193" fmla="*/ 7113640 w 9488164"/>
              <a:gd name="connsiteY193" fmla="*/ 615226 h 1531834"/>
              <a:gd name="connsiteX194" fmla="*/ 7015845 w 9488164"/>
              <a:gd name="connsiteY194" fmla="*/ 577149 h 1531834"/>
              <a:gd name="connsiteX195" fmla="*/ 7002971 w 9488164"/>
              <a:gd name="connsiteY195" fmla="*/ 547842 h 1531834"/>
              <a:gd name="connsiteX196" fmla="*/ 7029341 w 9488164"/>
              <a:gd name="connsiteY196" fmla="*/ 533534 h 1531834"/>
              <a:gd name="connsiteX197" fmla="*/ 7127552 w 9488164"/>
              <a:gd name="connsiteY197" fmla="*/ 571611 h 1531834"/>
              <a:gd name="connsiteX198" fmla="*/ 7140218 w 9488164"/>
              <a:gd name="connsiteY198" fmla="*/ 601149 h 1531834"/>
              <a:gd name="connsiteX199" fmla="*/ 7120492 w 9488164"/>
              <a:gd name="connsiteY199" fmla="*/ 616611 h 1531834"/>
              <a:gd name="connsiteX200" fmla="*/ 2354236 w 9488164"/>
              <a:gd name="connsiteY200" fmla="*/ 548765 h 1531834"/>
              <a:gd name="connsiteX201" fmla="*/ 2334511 w 9488164"/>
              <a:gd name="connsiteY201" fmla="*/ 532611 h 1531834"/>
              <a:gd name="connsiteX202" fmla="*/ 2348007 w 9488164"/>
              <a:gd name="connsiteY202" fmla="*/ 503535 h 1531834"/>
              <a:gd name="connsiteX203" fmla="*/ 2447256 w 9488164"/>
              <a:gd name="connsiteY203" fmla="*/ 468458 h 1531834"/>
              <a:gd name="connsiteX204" fmla="*/ 2473211 w 9488164"/>
              <a:gd name="connsiteY204" fmla="*/ 483458 h 1531834"/>
              <a:gd name="connsiteX205" fmla="*/ 2459714 w 9488164"/>
              <a:gd name="connsiteY205" fmla="*/ 512304 h 1531834"/>
              <a:gd name="connsiteX206" fmla="*/ 2360673 w 9488164"/>
              <a:gd name="connsiteY206" fmla="*/ 547150 h 1531834"/>
              <a:gd name="connsiteX207" fmla="*/ 2354236 w 9488164"/>
              <a:gd name="connsiteY207" fmla="*/ 548765 h 1531834"/>
              <a:gd name="connsiteX208" fmla="*/ 6924278 w 9488164"/>
              <a:gd name="connsiteY208" fmla="*/ 541611 h 1531834"/>
              <a:gd name="connsiteX209" fmla="*/ 6917633 w 9488164"/>
              <a:gd name="connsiteY209" fmla="*/ 540457 h 1531834"/>
              <a:gd name="connsiteX210" fmla="*/ 6819215 w 9488164"/>
              <a:gd name="connsiteY210" fmla="*/ 504688 h 1531834"/>
              <a:gd name="connsiteX211" fmla="*/ 6805718 w 9488164"/>
              <a:gd name="connsiteY211" fmla="*/ 475612 h 1531834"/>
              <a:gd name="connsiteX212" fmla="*/ 6831880 w 9488164"/>
              <a:gd name="connsiteY212" fmla="*/ 460612 h 1531834"/>
              <a:gd name="connsiteX213" fmla="*/ 6930714 w 9488164"/>
              <a:gd name="connsiteY213" fmla="*/ 496381 h 1531834"/>
              <a:gd name="connsiteX214" fmla="*/ 6943795 w 9488164"/>
              <a:gd name="connsiteY214" fmla="*/ 525457 h 1531834"/>
              <a:gd name="connsiteX215" fmla="*/ 6924278 w 9488164"/>
              <a:gd name="connsiteY215" fmla="*/ 541611 h 1531834"/>
              <a:gd name="connsiteX216" fmla="*/ 2552942 w 9488164"/>
              <a:gd name="connsiteY216" fmla="*/ 479304 h 1531834"/>
              <a:gd name="connsiteX217" fmla="*/ 2533010 w 9488164"/>
              <a:gd name="connsiteY217" fmla="*/ 462919 h 1531834"/>
              <a:gd name="connsiteX218" fmla="*/ 2546713 w 9488164"/>
              <a:gd name="connsiteY218" fmla="*/ 434074 h 1531834"/>
              <a:gd name="connsiteX219" fmla="*/ 2646171 w 9488164"/>
              <a:gd name="connsiteY219" fmla="*/ 400382 h 1531834"/>
              <a:gd name="connsiteX220" fmla="*/ 2672125 w 9488164"/>
              <a:gd name="connsiteY220" fmla="*/ 415843 h 1531834"/>
              <a:gd name="connsiteX221" fmla="*/ 2658213 w 9488164"/>
              <a:gd name="connsiteY221" fmla="*/ 444689 h 1531834"/>
              <a:gd name="connsiteX222" fmla="*/ 2558964 w 9488164"/>
              <a:gd name="connsiteY222" fmla="*/ 478150 h 1531834"/>
              <a:gd name="connsiteX223" fmla="*/ 2552942 w 9488164"/>
              <a:gd name="connsiteY223" fmla="*/ 479304 h 1531834"/>
              <a:gd name="connsiteX224" fmla="*/ 6726609 w 9488164"/>
              <a:gd name="connsiteY224" fmla="*/ 471227 h 1531834"/>
              <a:gd name="connsiteX225" fmla="*/ 6720588 w 9488164"/>
              <a:gd name="connsiteY225" fmla="*/ 470304 h 1531834"/>
              <a:gd name="connsiteX226" fmla="*/ 6621339 w 9488164"/>
              <a:gd name="connsiteY226" fmla="*/ 437074 h 1531834"/>
              <a:gd name="connsiteX227" fmla="*/ 6607219 w 9488164"/>
              <a:gd name="connsiteY227" fmla="*/ 408458 h 1531834"/>
              <a:gd name="connsiteX228" fmla="*/ 6632966 w 9488164"/>
              <a:gd name="connsiteY228" fmla="*/ 392766 h 1531834"/>
              <a:gd name="connsiteX229" fmla="*/ 6732631 w 9488164"/>
              <a:gd name="connsiteY229" fmla="*/ 425997 h 1531834"/>
              <a:gd name="connsiteX230" fmla="*/ 6746335 w 9488164"/>
              <a:gd name="connsiteY230" fmla="*/ 454843 h 1531834"/>
              <a:gd name="connsiteX231" fmla="*/ 6726609 w 9488164"/>
              <a:gd name="connsiteY231" fmla="*/ 471227 h 1531834"/>
              <a:gd name="connsiteX232" fmla="*/ 2751857 w 9488164"/>
              <a:gd name="connsiteY232" fmla="*/ 412843 h 1531834"/>
              <a:gd name="connsiteX233" fmla="*/ 2731924 w 9488164"/>
              <a:gd name="connsiteY233" fmla="*/ 396228 h 1531834"/>
              <a:gd name="connsiteX234" fmla="*/ 2746043 w 9488164"/>
              <a:gd name="connsiteY234" fmla="*/ 367613 h 1531834"/>
              <a:gd name="connsiteX235" fmla="*/ 2845915 w 9488164"/>
              <a:gd name="connsiteY235" fmla="*/ 335536 h 1531834"/>
              <a:gd name="connsiteX236" fmla="*/ 2871662 w 9488164"/>
              <a:gd name="connsiteY236" fmla="*/ 351459 h 1531834"/>
              <a:gd name="connsiteX237" fmla="*/ 2857335 w 9488164"/>
              <a:gd name="connsiteY237" fmla="*/ 380074 h 1531834"/>
              <a:gd name="connsiteX238" fmla="*/ 2757670 w 9488164"/>
              <a:gd name="connsiteY238" fmla="*/ 412151 h 1531834"/>
              <a:gd name="connsiteX239" fmla="*/ 2751857 w 9488164"/>
              <a:gd name="connsiteY239" fmla="*/ 412843 h 1531834"/>
              <a:gd name="connsiteX240" fmla="*/ 6527695 w 9488164"/>
              <a:gd name="connsiteY240" fmla="*/ 405920 h 1531834"/>
              <a:gd name="connsiteX241" fmla="*/ 6522089 w 9488164"/>
              <a:gd name="connsiteY241" fmla="*/ 404997 h 1531834"/>
              <a:gd name="connsiteX242" fmla="*/ 6422216 w 9488164"/>
              <a:gd name="connsiteY242" fmla="*/ 374305 h 1531834"/>
              <a:gd name="connsiteX243" fmla="*/ 6407474 w 9488164"/>
              <a:gd name="connsiteY243" fmla="*/ 345920 h 1531834"/>
              <a:gd name="connsiteX244" fmla="*/ 6433014 w 9488164"/>
              <a:gd name="connsiteY244" fmla="*/ 329536 h 1531834"/>
              <a:gd name="connsiteX245" fmla="*/ 6533301 w 9488164"/>
              <a:gd name="connsiteY245" fmla="*/ 360228 h 1531834"/>
              <a:gd name="connsiteX246" fmla="*/ 6547628 w 9488164"/>
              <a:gd name="connsiteY246" fmla="*/ 388612 h 1531834"/>
              <a:gd name="connsiteX247" fmla="*/ 6527695 w 9488164"/>
              <a:gd name="connsiteY247" fmla="*/ 405920 h 1531834"/>
              <a:gd name="connsiteX248" fmla="*/ 2951809 w 9488164"/>
              <a:gd name="connsiteY248" fmla="*/ 349382 h 1531834"/>
              <a:gd name="connsiteX249" fmla="*/ 2931876 w 9488164"/>
              <a:gd name="connsiteY249" fmla="*/ 332536 h 1531834"/>
              <a:gd name="connsiteX250" fmla="*/ 2946410 w 9488164"/>
              <a:gd name="connsiteY250" fmla="*/ 304151 h 1531834"/>
              <a:gd name="connsiteX251" fmla="*/ 3046906 w 9488164"/>
              <a:gd name="connsiteY251" fmla="*/ 273690 h 1531834"/>
              <a:gd name="connsiteX252" fmla="*/ 3072445 w 9488164"/>
              <a:gd name="connsiteY252" fmla="*/ 290075 h 1531834"/>
              <a:gd name="connsiteX253" fmla="*/ 3057703 w 9488164"/>
              <a:gd name="connsiteY253" fmla="*/ 318459 h 1531834"/>
              <a:gd name="connsiteX254" fmla="*/ 2957623 w 9488164"/>
              <a:gd name="connsiteY254" fmla="*/ 348920 h 1531834"/>
              <a:gd name="connsiteX255" fmla="*/ 2951809 w 9488164"/>
              <a:gd name="connsiteY255" fmla="*/ 349382 h 1531834"/>
              <a:gd name="connsiteX256" fmla="*/ 6327328 w 9488164"/>
              <a:gd name="connsiteY256" fmla="*/ 345920 h 1531834"/>
              <a:gd name="connsiteX257" fmla="*/ 6322137 w 9488164"/>
              <a:gd name="connsiteY257" fmla="*/ 345228 h 1531834"/>
              <a:gd name="connsiteX258" fmla="*/ 6221642 w 9488164"/>
              <a:gd name="connsiteY258" fmla="*/ 317305 h 1531834"/>
              <a:gd name="connsiteX259" fmla="*/ 6206484 w 9488164"/>
              <a:gd name="connsiteY259" fmla="*/ 289382 h 1531834"/>
              <a:gd name="connsiteX260" fmla="*/ 6231608 w 9488164"/>
              <a:gd name="connsiteY260" fmla="*/ 272536 h 1531834"/>
              <a:gd name="connsiteX261" fmla="*/ 6332519 w 9488164"/>
              <a:gd name="connsiteY261" fmla="*/ 300690 h 1531834"/>
              <a:gd name="connsiteX262" fmla="*/ 6347468 w 9488164"/>
              <a:gd name="connsiteY262" fmla="*/ 328844 h 1531834"/>
              <a:gd name="connsiteX263" fmla="*/ 6327328 w 9488164"/>
              <a:gd name="connsiteY263" fmla="*/ 345920 h 1531834"/>
              <a:gd name="connsiteX264" fmla="*/ 6125507 w 9488164"/>
              <a:gd name="connsiteY264" fmla="*/ 291229 h 1531834"/>
              <a:gd name="connsiteX265" fmla="*/ 6120731 w 9488164"/>
              <a:gd name="connsiteY265" fmla="*/ 290536 h 1531834"/>
              <a:gd name="connsiteX266" fmla="*/ 6019821 w 9488164"/>
              <a:gd name="connsiteY266" fmla="*/ 265152 h 1531834"/>
              <a:gd name="connsiteX267" fmla="*/ 6004040 w 9488164"/>
              <a:gd name="connsiteY267" fmla="*/ 237690 h 1531834"/>
              <a:gd name="connsiteX268" fmla="*/ 6028749 w 9488164"/>
              <a:gd name="connsiteY268" fmla="*/ 220152 h 1531834"/>
              <a:gd name="connsiteX269" fmla="*/ 6130282 w 9488164"/>
              <a:gd name="connsiteY269" fmla="*/ 245537 h 1531834"/>
              <a:gd name="connsiteX270" fmla="*/ 6145854 w 9488164"/>
              <a:gd name="connsiteY270" fmla="*/ 273229 h 1531834"/>
              <a:gd name="connsiteX271" fmla="*/ 6125507 w 9488164"/>
              <a:gd name="connsiteY271" fmla="*/ 291229 h 1531834"/>
              <a:gd name="connsiteX272" fmla="*/ 3152592 w 9488164"/>
              <a:gd name="connsiteY272" fmla="*/ 289613 h 1531834"/>
              <a:gd name="connsiteX273" fmla="*/ 3132451 w 9488164"/>
              <a:gd name="connsiteY273" fmla="*/ 272306 h 1531834"/>
              <a:gd name="connsiteX274" fmla="*/ 3147401 w 9488164"/>
              <a:gd name="connsiteY274" fmla="*/ 244152 h 1531834"/>
              <a:gd name="connsiteX275" fmla="*/ 3248311 w 9488164"/>
              <a:gd name="connsiteY275" fmla="*/ 215537 h 1531834"/>
              <a:gd name="connsiteX276" fmla="*/ 3273435 w 9488164"/>
              <a:gd name="connsiteY276" fmla="*/ 232383 h 1531834"/>
              <a:gd name="connsiteX277" fmla="*/ 3258278 w 9488164"/>
              <a:gd name="connsiteY277" fmla="*/ 260306 h 1531834"/>
              <a:gd name="connsiteX278" fmla="*/ 3157783 w 9488164"/>
              <a:gd name="connsiteY278" fmla="*/ 288690 h 1531834"/>
              <a:gd name="connsiteX279" fmla="*/ 3152592 w 9488164"/>
              <a:gd name="connsiteY279" fmla="*/ 289613 h 1531834"/>
              <a:gd name="connsiteX280" fmla="*/ 5922855 w 9488164"/>
              <a:gd name="connsiteY280" fmla="*/ 241844 h 1531834"/>
              <a:gd name="connsiteX281" fmla="*/ 5918702 w 9488164"/>
              <a:gd name="connsiteY281" fmla="*/ 241383 h 1531834"/>
              <a:gd name="connsiteX282" fmla="*/ 5817169 w 9488164"/>
              <a:gd name="connsiteY282" fmla="*/ 218768 h 1531834"/>
              <a:gd name="connsiteX283" fmla="*/ 5800766 w 9488164"/>
              <a:gd name="connsiteY283" fmla="*/ 191768 h 1531834"/>
              <a:gd name="connsiteX284" fmla="*/ 5825059 w 9488164"/>
              <a:gd name="connsiteY284" fmla="*/ 173537 h 1531834"/>
              <a:gd name="connsiteX285" fmla="*/ 5927008 w 9488164"/>
              <a:gd name="connsiteY285" fmla="*/ 196152 h 1531834"/>
              <a:gd name="connsiteX286" fmla="*/ 5943203 w 9488164"/>
              <a:gd name="connsiteY286" fmla="*/ 223383 h 1531834"/>
              <a:gd name="connsiteX287" fmla="*/ 5922855 w 9488164"/>
              <a:gd name="connsiteY287" fmla="*/ 241844 h 1531834"/>
              <a:gd name="connsiteX288" fmla="*/ 3354205 w 9488164"/>
              <a:gd name="connsiteY288" fmla="*/ 233537 h 1531834"/>
              <a:gd name="connsiteX289" fmla="*/ 3334065 w 9488164"/>
              <a:gd name="connsiteY289" fmla="*/ 215768 h 1531834"/>
              <a:gd name="connsiteX290" fmla="*/ 3349429 w 9488164"/>
              <a:gd name="connsiteY290" fmla="*/ 187845 h 1531834"/>
              <a:gd name="connsiteX291" fmla="*/ 3450963 w 9488164"/>
              <a:gd name="connsiteY291" fmla="*/ 161537 h 1531834"/>
              <a:gd name="connsiteX292" fmla="*/ 3475879 w 9488164"/>
              <a:gd name="connsiteY292" fmla="*/ 178845 h 1531834"/>
              <a:gd name="connsiteX293" fmla="*/ 3460306 w 9488164"/>
              <a:gd name="connsiteY293" fmla="*/ 206537 h 1531834"/>
              <a:gd name="connsiteX294" fmla="*/ 3359396 w 9488164"/>
              <a:gd name="connsiteY294" fmla="*/ 232614 h 1531834"/>
              <a:gd name="connsiteX295" fmla="*/ 3354205 w 9488164"/>
              <a:gd name="connsiteY295" fmla="*/ 233537 h 1531834"/>
              <a:gd name="connsiteX296" fmla="*/ 5719165 w 9488164"/>
              <a:gd name="connsiteY296" fmla="*/ 197768 h 1531834"/>
              <a:gd name="connsiteX297" fmla="*/ 5715428 w 9488164"/>
              <a:gd name="connsiteY297" fmla="*/ 197306 h 1531834"/>
              <a:gd name="connsiteX298" fmla="*/ 5613479 w 9488164"/>
              <a:gd name="connsiteY298" fmla="*/ 177229 h 1531834"/>
              <a:gd name="connsiteX299" fmla="*/ 5596453 w 9488164"/>
              <a:gd name="connsiteY299" fmla="*/ 150691 h 1531834"/>
              <a:gd name="connsiteX300" fmla="*/ 5620331 w 9488164"/>
              <a:gd name="connsiteY300" fmla="*/ 131768 h 1531834"/>
              <a:gd name="connsiteX301" fmla="*/ 5722695 w 9488164"/>
              <a:gd name="connsiteY301" fmla="*/ 151845 h 1531834"/>
              <a:gd name="connsiteX302" fmla="*/ 5739306 w 9488164"/>
              <a:gd name="connsiteY302" fmla="*/ 178614 h 1531834"/>
              <a:gd name="connsiteX303" fmla="*/ 5719165 w 9488164"/>
              <a:gd name="connsiteY303" fmla="*/ 197768 h 1531834"/>
              <a:gd name="connsiteX304" fmla="*/ 3556857 w 9488164"/>
              <a:gd name="connsiteY304" fmla="*/ 182537 h 1531834"/>
              <a:gd name="connsiteX305" fmla="*/ 3536509 w 9488164"/>
              <a:gd name="connsiteY305" fmla="*/ 164306 h 1531834"/>
              <a:gd name="connsiteX306" fmla="*/ 3552496 w 9488164"/>
              <a:gd name="connsiteY306" fmla="*/ 136845 h 1531834"/>
              <a:gd name="connsiteX307" fmla="*/ 3654445 w 9488164"/>
              <a:gd name="connsiteY307" fmla="*/ 113307 h 1531834"/>
              <a:gd name="connsiteX308" fmla="*/ 3678946 w 9488164"/>
              <a:gd name="connsiteY308" fmla="*/ 131307 h 1531834"/>
              <a:gd name="connsiteX309" fmla="*/ 3662750 w 9488164"/>
              <a:gd name="connsiteY309" fmla="*/ 158537 h 1531834"/>
              <a:gd name="connsiteX310" fmla="*/ 3561217 w 9488164"/>
              <a:gd name="connsiteY310" fmla="*/ 182076 h 1531834"/>
              <a:gd name="connsiteX311" fmla="*/ 3556857 w 9488164"/>
              <a:gd name="connsiteY311" fmla="*/ 182537 h 1531834"/>
              <a:gd name="connsiteX312" fmla="*/ 5514645 w 9488164"/>
              <a:gd name="connsiteY312" fmla="*/ 158999 h 1531834"/>
              <a:gd name="connsiteX313" fmla="*/ 5511323 w 9488164"/>
              <a:gd name="connsiteY313" fmla="*/ 158768 h 1531834"/>
              <a:gd name="connsiteX314" fmla="*/ 5408959 w 9488164"/>
              <a:gd name="connsiteY314" fmla="*/ 141460 h 1531834"/>
              <a:gd name="connsiteX315" fmla="*/ 5391518 w 9488164"/>
              <a:gd name="connsiteY315" fmla="*/ 115384 h 1531834"/>
              <a:gd name="connsiteX316" fmla="*/ 5414980 w 9488164"/>
              <a:gd name="connsiteY316" fmla="*/ 95999 h 1531834"/>
              <a:gd name="connsiteX317" fmla="*/ 5517759 w 9488164"/>
              <a:gd name="connsiteY317" fmla="*/ 113538 h 1531834"/>
              <a:gd name="connsiteX318" fmla="*/ 5534993 w 9488164"/>
              <a:gd name="connsiteY318" fmla="*/ 139845 h 1531834"/>
              <a:gd name="connsiteX319" fmla="*/ 5514645 w 9488164"/>
              <a:gd name="connsiteY319" fmla="*/ 158999 h 1531834"/>
              <a:gd name="connsiteX320" fmla="*/ 3760546 w 9488164"/>
              <a:gd name="connsiteY320" fmla="*/ 136845 h 1531834"/>
              <a:gd name="connsiteX321" fmla="*/ 3740198 w 9488164"/>
              <a:gd name="connsiteY321" fmla="*/ 117922 h 1531834"/>
              <a:gd name="connsiteX322" fmla="*/ 3756809 w 9488164"/>
              <a:gd name="connsiteY322" fmla="*/ 90922 h 1531834"/>
              <a:gd name="connsiteX323" fmla="*/ 3859380 w 9488164"/>
              <a:gd name="connsiteY323" fmla="*/ 70615 h 1531834"/>
              <a:gd name="connsiteX324" fmla="*/ 3883259 w 9488164"/>
              <a:gd name="connsiteY324" fmla="*/ 89538 h 1531834"/>
              <a:gd name="connsiteX325" fmla="*/ 3866232 w 9488164"/>
              <a:gd name="connsiteY325" fmla="*/ 116076 h 1531834"/>
              <a:gd name="connsiteX326" fmla="*/ 3764284 w 9488164"/>
              <a:gd name="connsiteY326" fmla="*/ 136384 h 1531834"/>
              <a:gd name="connsiteX327" fmla="*/ 3760546 w 9488164"/>
              <a:gd name="connsiteY327" fmla="*/ 136845 h 1531834"/>
              <a:gd name="connsiteX328" fmla="*/ 5309294 w 9488164"/>
              <a:gd name="connsiteY328" fmla="*/ 125307 h 1531834"/>
              <a:gd name="connsiteX329" fmla="*/ 5306387 w 9488164"/>
              <a:gd name="connsiteY329" fmla="*/ 125076 h 1531834"/>
              <a:gd name="connsiteX330" fmla="*/ 5203816 w 9488164"/>
              <a:gd name="connsiteY330" fmla="*/ 110076 h 1531834"/>
              <a:gd name="connsiteX331" fmla="*/ 5185752 w 9488164"/>
              <a:gd name="connsiteY331" fmla="*/ 84230 h 1531834"/>
              <a:gd name="connsiteX332" fmla="*/ 5209007 w 9488164"/>
              <a:gd name="connsiteY332" fmla="*/ 64153 h 1531834"/>
              <a:gd name="connsiteX333" fmla="*/ 5312201 w 9488164"/>
              <a:gd name="connsiteY333" fmla="*/ 79153 h 1531834"/>
              <a:gd name="connsiteX334" fmla="*/ 5330058 w 9488164"/>
              <a:gd name="connsiteY334" fmla="*/ 105230 h 1531834"/>
              <a:gd name="connsiteX335" fmla="*/ 5309294 w 9488164"/>
              <a:gd name="connsiteY335" fmla="*/ 125307 h 1531834"/>
              <a:gd name="connsiteX336" fmla="*/ 3965482 w 9488164"/>
              <a:gd name="connsiteY336" fmla="*/ 98307 h 1531834"/>
              <a:gd name="connsiteX337" fmla="*/ 3944926 w 9488164"/>
              <a:gd name="connsiteY337" fmla="*/ 78692 h 1531834"/>
              <a:gd name="connsiteX338" fmla="*/ 3962367 w 9488164"/>
              <a:gd name="connsiteY338" fmla="*/ 52384 h 1531834"/>
              <a:gd name="connsiteX339" fmla="*/ 4065769 w 9488164"/>
              <a:gd name="connsiteY339" fmla="*/ 36000 h 1531834"/>
              <a:gd name="connsiteX340" fmla="*/ 4089024 w 9488164"/>
              <a:gd name="connsiteY340" fmla="*/ 55846 h 1531834"/>
              <a:gd name="connsiteX341" fmla="*/ 4071168 w 9488164"/>
              <a:gd name="connsiteY341" fmla="*/ 81692 h 1531834"/>
              <a:gd name="connsiteX342" fmla="*/ 3968596 w 9488164"/>
              <a:gd name="connsiteY342" fmla="*/ 97845 h 1531834"/>
              <a:gd name="connsiteX343" fmla="*/ 3965482 w 9488164"/>
              <a:gd name="connsiteY343" fmla="*/ 98307 h 1531834"/>
              <a:gd name="connsiteX344" fmla="*/ 5103320 w 9488164"/>
              <a:gd name="connsiteY344" fmla="*/ 96692 h 1531834"/>
              <a:gd name="connsiteX345" fmla="*/ 5100829 w 9488164"/>
              <a:gd name="connsiteY345" fmla="*/ 96461 h 1531834"/>
              <a:gd name="connsiteX346" fmla="*/ 4997842 w 9488164"/>
              <a:gd name="connsiteY346" fmla="*/ 83999 h 1531834"/>
              <a:gd name="connsiteX347" fmla="*/ 4979363 w 9488164"/>
              <a:gd name="connsiteY347" fmla="*/ 58615 h 1531834"/>
              <a:gd name="connsiteX348" fmla="*/ 5002202 w 9488164"/>
              <a:gd name="connsiteY348" fmla="*/ 38077 h 1531834"/>
              <a:gd name="connsiteX349" fmla="*/ 5105604 w 9488164"/>
              <a:gd name="connsiteY349" fmla="*/ 50538 h 1531834"/>
              <a:gd name="connsiteX350" fmla="*/ 5123876 w 9488164"/>
              <a:gd name="connsiteY350" fmla="*/ 76153 h 1531834"/>
              <a:gd name="connsiteX351" fmla="*/ 5103320 w 9488164"/>
              <a:gd name="connsiteY351" fmla="*/ 96692 h 1531834"/>
              <a:gd name="connsiteX352" fmla="*/ 4896931 w 9488164"/>
              <a:gd name="connsiteY352" fmla="*/ 72923 h 1531834"/>
              <a:gd name="connsiteX353" fmla="*/ 4895063 w 9488164"/>
              <a:gd name="connsiteY353" fmla="*/ 72923 h 1531834"/>
              <a:gd name="connsiteX354" fmla="*/ 4791868 w 9488164"/>
              <a:gd name="connsiteY354" fmla="*/ 62769 h 1531834"/>
              <a:gd name="connsiteX355" fmla="*/ 4772973 w 9488164"/>
              <a:gd name="connsiteY355" fmla="*/ 37846 h 1531834"/>
              <a:gd name="connsiteX356" fmla="*/ 4795398 w 9488164"/>
              <a:gd name="connsiteY356" fmla="*/ 16846 h 1531834"/>
              <a:gd name="connsiteX357" fmla="*/ 4899008 w 9488164"/>
              <a:gd name="connsiteY357" fmla="*/ 27000 h 1531834"/>
              <a:gd name="connsiteX358" fmla="*/ 4917695 w 9488164"/>
              <a:gd name="connsiteY358" fmla="*/ 52153 h 1531834"/>
              <a:gd name="connsiteX359" fmla="*/ 4896931 w 9488164"/>
              <a:gd name="connsiteY359" fmla="*/ 72923 h 1531834"/>
              <a:gd name="connsiteX360" fmla="*/ 4171663 w 9488164"/>
              <a:gd name="connsiteY360" fmla="*/ 68307 h 1531834"/>
              <a:gd name="connsiteX361" fmla="*/ 4151107 w 9488164"/>
              <a:gd name="connsiteY361" fmla="*/ 47769 h 1531834"/>
              <a:gd name="connsiteX362" fmla="*/ 4169587 w 9488164"/>
              <a:gd name="connsiteY362" fmla="*/ 22384 h 1531834"/>
              <a:gd name="connsiteX363" fmla="*/ 4273612 w 9488164"/>
              <a:gd name="connsiteY363" fmla="*/ 11308 h 1531834"/>
              <a:gd name="connsiteX364" fmla="*/ 4296036 w 9488164"/>
              <a:gd name="connsiteY364" fmla="*/ 32538 h 1531834"/>
              <a:gd name="connsiteX365" fmla="*/ 4276934 w 9488164"/>
              <a:gd name="connsiteY365" fmla="*/ 57461 h 1531834"/>
              <a:gd name="connsiteX366" fmla="*/ 4173947 w 9488164"/>
              <a:gd name="connsiteY366" fmla="*/ 68307 h 1531834"/>
              <a:gd name="connsiteX367" fmla="*/ 4171663 w 9488164"/>
              <a:gd name="connsiteY367" fmla="*/ 68307 h 1531834"/>
              <a:gd name="connsiteX368" fmla="*/ 4690127 w 9488164"/>
              <a:gd name="connsiteY368" fmla="*/ 53538 h 1531834"/>
              <a:gd name="connsiteX369" fmla="*/ 4688466 w 9488164"/>
              <a:gd name="connsiteY369" fmla="*/ 53538 h 1531834"/>
              <a:gd name="connsiteX370" fmla="*/ 4663135 w 9488164"/>
              <a:gd name="connsiteY370" fmla="*/ 51461 h 1531834"/>
              <a:gd name="connsiteX371" fmla="*/ 4585687 w 9488164"/>
              <a:gd name="connsiteY371" fmla="*/ 47077 h 1531834"/>
              <a:gd name="connsiteX372" fmla="*/ 4565547 w 9488164"/>
              <a:gd name="connsiteY372" fmla="*/ 23308 h 1531834"/>
              <a:gd name="connsiteX373" fmla="*/ 4586310 w 9488164"/>
              <a:gd name="connsiteY373" fmla="*/ 923 h 1531834"/>
              <a:gd name="connsiteX374" fmla="*/ 4586933 w 9488164"/>
              <a:gd name="connsiteY374" fmla="*/ 923 h 1531834"/>
              <a:gd name="connsiteX375" fmla="*/ 4666042 w 9488164"/>
              <a:gd name="connsiteY375" fmla="*/ 5308 h 1531834"/>
              <a:gd name="connsiteX376" fmla="*/ 4691373 w 9488164"/>
              <a:gd name="connsiteY376" fmla="*/ 7385 h 1531834"/>
              <a:gd name="connsiteX377" fmla="*/ 4710476 w 9488164"/>
              <a:gd name="connsiteY377" fmla="*/ 32077 h 1531834"/>
              <a:gd name="connsiteX378" fmla="*/ 4690127 w 9488164"/>
              <a:gd name="connsiteY378" fmla="*/ 53538 h 1531834"/>
              <a:gd name="connsiteX379" fmla="*/ 4378675 w 9488164"/>
              <a:gd name="connsiteY379" fmla="*/ 49846 h 1531834"/>
              <a:gd name="connsiteX380" fmla="*/ 4357912 w 9488164"/>
              <a:gd name="connsiteY380" fmla="*/ 27923 h 1531834"/>
              <a:gd name="connsiteX381" fmla="*/ 4377637 w 9488164"/>
              <a:gd name="connsiteY381" fmla="*/ 3692 h 1531834"/>
              <a:gd name="connsiteX382" fmla="*/ 4482285 w 9488164"/>
              <a:gd name="connsiteY382" fmla="*/ 0 h 1531834"/>
              <a:gd name="connsiteX383" fmla="*/ 4482493 w 9488164"/>
              <a:gd name="connsiteY383" fmla="*/ 0 h 1531834"/>
              <a:gd name="connsiteX384" fmla="*/ 4503256 w 9488164"/>
              <a:gd name="connsiteY384" fmla="*/ 22846 h 1531834"/>
              <a:gd name="connsiteX385" fmla="*/ 4482700 w 9488164"/>
              <a:gd name="connsiteY385" fmla="*/ 46153 h 1531834"/>
              <a:gd name="connsiteX386" fmla="*/ 4379713 w 9488164"/>
              <a:gd name="connsiteY386" fmla="*/ 49846 h 1531834"/>
              <a:gd name="connsiteX387" fmla="*/ 4378675 w 9488164"/>
              <a:gd name="connsiteY387" fmla="*/ 49846 h 153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</a:cxnLst>
            <a:rect l="l" t="t" r="r" b="b"/>
            <a:pathLst>
              <a:path w="9488164" h="1531834">
                <a:moveTo>
                  <a:pt x="20836" y="1531834"/>
                </a:moveTo>
                <a:cubicBezTo>
                  <a:pt x="12946" y="1531834"/>
                  <a:pt x="5264" y="1526757"/>
                  <a:pt x="1734" y="1517988"/>
                </a:cubicBezTo>
                <a:cubicBezTo>
                  <a:pt x="-2834" y="1506450"/>
                  <a:pt x="1942" y="1492604"/>
                  <a:pt x="12323" y="1487527"/>
                </a:cubicBezTo>
                <a:cubicBezTo>
                  <a:pt x="12323" y="1487527"/>
                  <a:pt x="46375" y="1470912"/>
                  <a:pt x="108873" y="1440912"/>
                </a:cubicBezTo>
                <a:cubicBezTo>
                  <a:pt x="119463" y="1435835"/>
                  <a:pt x="131713" y="1441373"/>
                  <a:pt x="136074" y="1452912"/>
                </a:cubicBezTo>
                <a:cubicBezTo>
                  <a:pt x="140642" y="1464681"/>
                  <a:pt x="135658" y="1478065"/>
                  <a:pt x="125277" y="1483142"/>
                </a:cubicBezTo>
                <a:cubicBezTo>
                  <a:pt x="62986" y="1512911"/>
                  <a:pt x="29349" y="1529527"/>
                  <a:pt x="29142" y="1529527"/>
                </a:cubicBezTo>
                <a:cubicBezTo>
                  <a:pt x="26442" y="1531142"/>
                  <a:pt x="23743" y="1531834"/>
                  <a:pt x="20836" y="1531834"/>
                </a:cubicBezTo>
                <a:close/>
                <a:moveTo>
                  <a:pt x="9467388" y="1523065"/>
                </a:moveTo>
                <a:cubicBezTo>
                  <a:pt x="9466350" y="1523065"/>
                  <a:pt x="9465311" y="1523065"/>
                  <a:pt x="9464481" y="1522834"/>
                </a:cubicBezTo>
                <a:cubicBezTo>
                  <a:pt x="9430222" y="1517296"/>
                  <a:pt x="9395546" y="1511065"/>
                  <a:pt x="9361287" y="1504373"/>
                </a:cubicBezTo>
                <a:cubicBezTo>
                  <a:pt x="9350074" y="1502065"/>
                  <a:pt x="9342392" y="1490296"/>
                  <a:pt x="9344468" y="1477604"/>
                </a:cubicBezTo>
                <a:cubicBezTo>
                  <a:pt x="9346337" y="1465142"/>
                  <a:pt x="9357342" y="1456604"/>
                  <a:pt x="9368554" y="1458912"/>
                </a:cubicBezTo>
                <a:cubicBezTo>
                  <a:pt x="9402191" y="1465604"/>
                  <a:pt x="9436450" y="1471604"/>
                  <a:pt x="9470295" y="1477142"/>
                </a:cubicBezTo>
                <a:cubicBezTo>
                  <a:pt x="9481715" y="1478988"/>
                  <a:pt x="9489605" y="1490758"/>
                  <a:pt x="9487944" y="1503219"/>
                </a:cubicBezTo>
                <a:cubicBezTo>
                  <a:pt x="9486490" y="1514757"/>
                  <a:pt x="9477562" y="1523065"/>
                  <a:pt x="9467388" y="1523065"/>
                </a:cubicBezTo>
                <a:close/>
                <a:moveTo>
                  <a:pt x="9263075" y="1482912"/>
                </a:moveTo>
                <a:cubicBezTo>
                  <a:pt x="9261622" y="1482912"/>
                  <a:pt x="9260169" y="1482681"/>
                  <a:pt x="9258715" y="1482450"/>
                </a:cubicBezTo>
                <a:cubicBezTo>
                  <a:pt x="9225078" y="1474604"/>
                  <a:pt x="9190819" y="1466065"/>
                  <a:pt x="9157181" y="1457296"/>
                </a:cubicBezTo>
                <a:cubicBezTo>
                  <a:pt x="9145969" y="1454296"/>
                  <a:pt x="9139117" y="1441835"/>
                  <a:pt x="9141817" y="1429604"/>
                </a:cubicBezTo>
                <a:cubicBezTo>
                  <a:pt x="9144516" y="1417374"/>
                  <a:pt x="9155728" y="1409528"/>
                  <a:pt x="9166733" y="1412527"/>
                </a:cubicBezTo>
                <a:cubicBezTo>
                  <a:pt x="9199954" y="1421297"/>
                  <a:pt x="9233799" y="1429604"/>
                  <a:pt x="9267228" y="1437450"/>
                </a:cubicBezTo>
                <a:cubicBezTo>
                  <a:pt x="9278440" y="1439989"/>
                  <a:pt x="9285707" y="1452219"/>
                  <a:pt x="9283424" y="1464681"/>
                </a:cubicBezTo>
                <a:cubicBezTo>
                  <a:pt x="9281347" y="1475527"/>
                  <a:pt x="9272626" y="1482912"/>
                  <a:pt x="9263075" y="1482912"/>
                </a:cubicBezTo>
                <a:close/>
                <a:moveTo>
                  <a:pt x="213106" y="1439989"/>
                </a:moveTo>
                <a:cubicBezTo>
                  <a:pt x="205008" y="1439989"/>
                  <a:pt x="197326" y="1434681"/>
                  <a:pt x="194004" y="1425912"/>
                </a:cubicBezTo>
                <a:cubicBezTo>
                  <a:pt x="189436" y="1414143"/>
                  <a:pt x="194419" y="1400528"/>
                  <a:pt x="205008" y="1395681"/>
                </a:cubicBezTo>
                <a:cubicBezTo>
                  <a:pt x="234077" y="1382066"/>
                  <a:pt x="266261" y="1366836"/>
                  <a:pt x="301143" y="1350682"/>
                </a:cubicBezTo>
                <a:cubicBezTo>
                  <a:pt x="311733" y="1345836"/>
                  <a:pt x="323776" y="1351374"/>
                  <a:pt x="328343" y="1363143"/>
                </a:cubicBezTo>
                <a:cubicBezTo>
                  <a:pt x="332704" y="1374912"/>
                  <a:pt x="327721" y="1388297"/>
                  <a:pt x="317131" y="1393374"/>
                </a:cubicBezTo>
                <a:cubicBezTo>
                  <a:pt x="282249" y="1409528"/>
                  <a:pt x="250273" y="1424527"/>
                  <a:pt x="221204" y="1438373"/>
                </a:cubicBezTo>
                <a:cubicBezTo>
                  <a:pt x="218505" y="1439296"/>
                  <a:pt x="215805" y="1439989"/>
                  <a:pt x="213106" y="1439989"/>
                </a:cubicBezTo>
                <a:close/>
                <a:moveTo>
                  <a:pt x="9061670" y="1429835"/>
                </a:moveTo>
                <a:cubicBezTo>
                  <a:pt x="9060008" y="1429835"/>
                  <a:pt x="9058140" y="1429604"/>
                  <a:pt x="9056271" y="1429143"/>
                </a:cubicBezTo>
                <a:cubicBezTo>
                  <a:pt x="9022634" y="1419220"/>
                  <a:pt x="8989205" y="1408835"/>
                  <a:pt x="8955776" y="1397989"/>
                </a:cubicBezTo>
                <a:cubicBezTo>
                  <a:pt x="8944771" y="1394528"/>
                  <a:pt x="8938542" y="1381605"/>
                  <a:pt x="8941657" y="1369374"/>
                </a:cubicBezTo>
                <a:cubicBezTo>
                  <a:pt x="8944771" y="1357143"/>
                  <a:pt x="8956399" y="1349989"/>
                  <a:pt x="8967403" y="1353682"/>
                </a:cubicBezTo>
                <a:cubicBezTo>
                  <a:pt x="9000625" y="1364297"/>
                  <a:pt x="9033639" y="1374682"/>
                  <a:pt x="9066861" y="1384374"/>
                </a:cubicBezTo>
                <a:cubicBezTo>
                  <a:pt x="9077865" y="1387605"/>
                  <a:pt x="9084509" y="1400297"/>
                  <a:pt x="9081603" y="1412527"/>
                </a:cubicBezTo>
                <a:cubicBezTo>
                  <a:pt x="9079111" y="1423143"/>
                  <a:pt x="9070805" y="1429835"/>
                  <a:pt x="9061670" y="1429835"/>
                </a:cubicBezTo>
                <a:close/>
                <a:moveTo>
                  <a:pt x="8862132" y="1365451"/>
                </a:moveTo>
                <a:cubicBezTo>
                  <a:pt x="8860056" y="1365451"/>
                  <a:pt x="8857980" y="1365220"/>
                  <a:pt x="8855904" y="1364297"/>
                </a:cubicBezTo>
                <a:cubicBezTo>
                  <a:pt x="8822890" y="1352759"/>
                  <a:pt x="8789875" y="1340759"/>
                  <a:pt x="8756861" y="1328528"/>
                </a:cubicBezTo>
                <a:cubicBezTo>
                  <a:pt x="8746065" y="1324374"/>
                  <a:pt x="8740251" y="1311451"/>
                  <a:pt x="8743780" y="1299221"/>
                </a:cubicBezTo>
                <a:cubicBezTo>
                  <a:pt x="8747518" y="1287221"/>
                  <a:pt x="8759146" y="1280759"/>
                  <a:pt x="8770150" y="1284682"/>
                </a:cubicBezTo>
                <a:cubicBezTo>
                  <a:pt x="8802956" y="1296913"/>
                  <a:pt x="8835555" y="1308913"/>
                  <a:pt x="8868361" y="1320220"/>
                </a:cubicBezTo>
                <a:cubicBezTo>
                  <a:pt x="8879366" y="1324144"/>
                  <a:pt x="8885387" y="1337066"/>
                  <a:pt x="8881858" y="1349066"/>
                </a:cubicBezTo>
                <a:cubicBezTo>
                  <a:pt x="8879159" y="1358989"/>
                  <a:pt x="8871061" y="1365451"/>
                  <a:pt x="8862132" y="1365451"/>
                </a:cubicBezTo>
                <a:close/>
                <a:moveTo>
                  <a:pt x="405168" y="1350451"/>
                </a:moveTo>
                <a:cubicBezTo>
                  <a:pt x="397071" y="1350451"/>
                  <a:pt x="389180" y="1345143"/>
                  <a:pt x="386066" y="1336143"/>
                </a:cubicBezTo>
                <a:cubicBezTo>
                  <a:pt x="381706" y="1324374"/>
                  <a:pt x="386689" y="1310759"/>
                  <a:pt x="397278" y="1305913"/>
                </a:cubicBezTo>
                <a:cubicBezTo>
                  <a:pt x="427801" y="1291836"/>
                  <a:pt x="459984" y="1277067"/>
                  <a:pt x="493621" y="1261836"/>
                </a:cubicBezTo>
                <a:cubicBezTo>
                  <a:pt x="504210" y="1256990"/>
                  <a:pt x="516461" y="1262759"/>
                  <a:pt x="520613" y="1274529"/>
                </a:cubicBezTo>
                <a:cubicBezTo>
                  <a:pt x="524974" y="1286298"/>
                  <a:pt x="519783" y="1299682"/>
                  <a:pt x="509193" y="1304528"/>
                </a:cubicBezTo>
                <a:cubicBezTo>
                  <a:pt x="475557" y="1319759"/>
                  <a:pt x="443581" y="1334528"/>
                  <a:pt x="413058" y="1348605"/>
                </a:cubicBezTo>
                <a:cubicBezTo>
                  <a:pt x="410567" y="1349989"/>
                  <a:pt x="407868" y="1350451"/>
                  <a:pt x="405168" y="1350451"/>
                </a:cubicBezTo>
                <a:close/>
                <a:moveTo>
                  <a:pt x="8665502" y="1291836"/>
                </a:moveTo>
                <a:cubicBezTo>
                  <a:pt x="8663219" y="1291836"/>
                  <a:pt x="8660934" y="1291375"/>
                  <a:pt x="8658651" y="1290451"/>
                </a:cubicBezTo>
                <a:cubicBezTo>
                  <a:pt x="8626052" y="1277529"/>
                  <a:pt x="8593453" y="1264375"/>
                  <a:pt x="8560854" y="1250990"/>
                </a:cubicBezTo>
                <a:cubicBezTo>
                  <a:pt x="8550057" y="1246606"/>
                  <a:pt x="8544659" y="1233221"/>
                  <a:pt x="8548604" y="1221221"/>
                </a:cubicBezTo>
                <a:cubicBezTo>
                  <a:pt x="8552549" y="1209221"/>
                  <a:pt x="8564592" y="1203221"/>
                  <a:pt x="8575389" y="1207606"/>
                </a:cubicBezTo>
                <a:cubicBezTo>
                  <a:pt x="8607988" y="1220991"/>
                  <a:pt x="8640379" y="1234144"/>
                  <a:pt x="8672562" y="1246836"/>
                </a:cubicBezTo>
                <a:cubicBezTo>
                  <a:pt x="8683359" y="1250990"/>
                  <a:pt x="8688965" y="1264375"/>
                  <a:pt x="8685228" y="1276375"/>
                </a:cubicBezTo>
                <a:cubicBezTo>
                  <a:pt x="8682113" y="1286067"/>
                  <a:pt x="8674015" y="1291836"/>
                  <a:pt x="8665502" y="1291836"/>
                </a:cubicBezTo>
                <a:close/>
                <a:moveTo>
                  <a:pt x="597853" y="1262759"/>
                </a:moveTo>
                <a:cubicBezTo>
                  <a:pt x="589548" y="1262759"/>
                  <a:pt x="581866" y="1257221"/>
                  <a:pt x="578543" y="1248452"/>
                </a:cubicBezTo>
                <a:cubicBezTo>
                  <a:pt x="574183" y="1236683"/>
                  <a:pt x="579374" y="1223067"/>
                  <a:pt x="589963" y="1218452"/>
                </a:cubicBezTo>
                <a:cubicBezTo>
                  <a:pt x="621109" y="1204375"/>
                  <a:pt x="653292" y="1190068"/>
                  <a:pt x="686513" y="1175068"/>
                </a:cubicBezTo>
                <a:cubicBezTo>
                  <a:pt x="697103" y="1170452"/>
                  <a:pt x="709146" y="1175991"/>
                  <a:pt x="713506" y="1187760"/>
                </a:cubicBezTo>
                <a:cubicBezTo>
                  <a:pt x="717866" y="1199529"/>
                  <a:pt x="712675" y="1213144"/>
                  <a:pt x="701878" y="1217760"/>
                </a:cubicBezTo>
                <a:cubicBezTo>
                  <a:pt x="668864" y="1232529"/>
                  <a:pt x="636681" y="1246836"/>
                  <a:pt x="605536" y="1260913"/>
                </a:cubicBezTo>
                <a:cubicBezTo>
                  <a:pt x="603044" y="1262298"/>
                  <a:pt x="600345" y="1262759"/>
                  <a:pt x="597853" y="1262759"/>
                </a:cubicBezTo>
                <a:close/>
                <a:moveTo>
                  <a:pt x="8470949" y="1211760"/>
                </a:moveTo>
                <a:cubicBezTo>
                  <a:pt x="8468457" y="1211760"/>
                  <a:pt x="8465966" y="1211298"/>
                  <a:pt x="8463473" y="1210144"/>
                </a:cubicBezTo>
                <a:cubicBezTo>
                  <a:pt x="8431290" y="1196298"/>
                  <a:pt x="8399107" y="1182452"/>
                  <a:pt x="8366716" y="1168145"/>
                </a:cubicBezTo>
                <a:cubicBezTo>
                  <a:pt x="8356127" y="1163529"/>
                  <a:pt x="8350728" y="1150145"/>
                  <a:pt x="8355089" y="1138145"/>
                </a:cubicBezTo>
                <a:cubicBezTo>
                  <a:pt x="8359241" y="1126376"/>
                  <a:pt x="8371284" y="1120607"/>
                  <a:pt x="8382081" y="1125222"/>
                </a:cubicBezTo>
                <a:cubicBezTo>
                  <a:pt x="8414472" y="1139299"/>
                  <a:pt x="8446448" y="1153376"/>
                  <a:pt x="8478631" y="1166991"/>
                </a:cubicBezTo>
                <a:cubicBezTo>
                  <a:pt x="8489428" y="1171606"/>
                  <a:pt x="8494619" y="1184991"/>
                  <a:pt x="8490466" y="1196760"/>
                </a:cubicBezTo>
                <a:cubicBezTo>
                  <a:pt x="8487144" y="1206221"/>
                  <a:pt x="8479254" y="1211760"/>
                  <a:pt x="8470949" y="1211760"/>
                </a:cubicBezTo>
                <a:close/>
                <a:moveTo>
                  <a:pt x="790954" y="1176683"/>
                </a:moveTo>
                <a:cubicBezTo>
                  <a:pt x="782648" y="1176683"/>
                  <a:pt x="774966" y="1171145"/>
                  <a:pt x="771644" y="1162145"/>
                </a:cubicBezTo>
                <a:cubicBezTo>
                  <a:pt x="767491" y="1150376"/>
                  <a:pt x="772682" y="1136991"/>
                  <a:pt x="783271" y="1132145"/>
                </a:cubicBezTo>
                <a:cubicBezTo>
                  <a:pt x="814832" y="1118299"/>
                  <a:pt x="847015" y="1103991"/>
                  <a:pt x="880029" y="1089684"/>
                </a:cubicBezTo>
                <a:cubicBezTo>
                  <a:pt x="890826" y="1085069"/>
                  <a:pt x="902661" y="1090838"/>
                  <a:pt x="907022" y="1102607"/>
                </a:cubicBezTo>
                <a:cubicBezTo>
                  <a:pt x="911174" y="1114376"/>
                  <a:pt x="905983" y="1127760"/>
                  <a:pt x="895394" y="1132607"/>
                </a:cubicBezTo>
                <a:cubicBezTo>
                  <a:pt x="862380" y="1146914"/>
                  <a:pt x="830197" y="1161222"/>
                  <a:pt x="798844" y="1175068"/>
                </a:cubicBezTo>
                <a:cubicBezTo>
                  <a:pt x="796145" y="1175991"/>
                  <a:pt x="793445" y="1176683"/>
                  <a:pt x="790954" y="1176683"/>
                </a:cubicBezTo>
                <a:close/>
                <a:moveTo>
                  <a:pt x="8277849" y="1127068"/>
                </a:moveTo>
                <a:cubicBezTo>
                  <a:pt x="8275149" y="1127068"/>
                  <a:pt x="8272658" y="1126607"/>
                  <a:pt x="8270166" y="1125453"/>
                </a:cubicBezTo>
                <a:cubicBezTo>
                  <a:pt x="8238190" y="1111145"/>
                  <a:pt x="8206215" y="1096607"/>
                  <a:pt x="8174031" y="1082069"/>
                </a:cubicBezTo>
                <a:cubicBezTo>
                  <a:pt x="8163442" y="1077222"/>
                  <a:pt x="8158251" y="1063838"/>
                  <a:pt x="8162611" y="1052069"/>
                </a:cubicBezTo>
                <a:cubicBezTo>
                  <a:pt x="8166971" y="1040300"/>
                  <a:pt x="8179222" y="1034761"/>
                  <a:pt x="8189604" y="1039377"/>
                </a:cubicBezTo>
                <a:cubicBezTo>
                  <a:pt x="8221787" y="1053915"/>
                  <a:pt x="8253763" y="1068453"/>
                  <a:pt x="8285738" y="1082761"/>
                </a:cubicBezTo>
                <a:cubicBezTo>
                  <a:pt x="8296328" y="1087607"/>
                  <a:pt x="8301519" y="1100991"/>
                  <a:pt x="8297159" y="1112761"/>
                </a:cubicBezTo>
                <a:cubicBezTo>
                  <a:pt x="8293836" y="1121761"/>
                  <a:pt x="8286154" y="1127068"/>
                  <a:pt x="8277849" y="1127068"/>
                </a:cubicBezTo>
                <a:close/>
                <a:moveTo>
                  <a:pt x="984469" y="1091992"/>
                </a:moveTo>
                <a:cubicBezTo>
                  <a:pt x="976164" y="1091992"/>
                  <a:pt x="968274" y="1086453"/>
                  <a:pt x="965159" y="1077222"/>
                </a:cubicBezTo>
                <a:cubicBezTo>
                  <a:pt x="961007" y="1065453"/>
                  <a:pt x="966197" y="1052069"/>
                  <a:pt x="976994" y="1047453"/>
                </a:cubicBezTo>
                <a:cubicBezTo>
                  <a:pt x="1008763" y="1033607"/>
                  <a:pt x="1041154" y="1019761"/>
                  <a:pt x="1073960" y="1005685"/>
                </a:cubicBezTo>
                <a:cubicBezTo>
                  <a:pt x="1084757" y="1001069"/>
                  <a:pt x="1096592" y="1007069"/>
                  <a:pt x="1100745" y="1019069"/>
                </a:cubicBezTo>
                <a:cubicBezTo>
                  <a:pt x="1104898" y="1030838"/>
                  <a:pt x="1099499" y="1044223"/>
                  <a:pt x="1088910" y="1048838"/>
                </a:cubicBezTo>
                <a:cubicBezTo>
                  <a:pt x="1056103" y="1062915"/>
                  <a:pt x="1023712" y="1076761"/>
                  <a:pt x="991944" y="1090376"/>
                </a:cubicBezTo>
                <a:cubicBezTo>
                  <a:pt x="989453" y="1091530"/>
                  <a:pt x="986961" y="1091992"/>
                  <a:pt x="984469" y="1091992"/>
                </a:cubicBezTo>
                <a:close/>
                <a:moveTo>
                  <a:pt x="8085787" y="1039838"/>
                </a:moveTo>
                <a:cubicBezTo>
                  <a:pt x="8083087" y="1039838"/>
                  <a:pt x="8080388" y="1039377"/>
                  <a:pt x="8077896" y="1037992"/>
                </a:cubicBezTo>
                <a:lnTo>
                  <a:pt x="7981969" y="993915"/>
                </a:lnTo>
                <a:cubicBezTo>
                  <a:pt x="7971380" y="989069"/>
                  <a:pt x="7966397" y="975454"/>
                  <a:pt x="7970757" y="963685"/>
                </a:cubicBezTo>
                <a:cubicBezTo>
                  <a:pt x="7975117" y="951916"/>
                  <a:pt x="7987367" y="946377"/>
                  <a:pt x="7997957" y="951223"/>
                </a:cubicBezTo>
                <a:lnTo>
                  <a:pt x="8093884" y="995300"/>
                </a:lnTo>
                <a:cubicBezTo>
                  <a:pt x="8104474" y="1000146"/>
                  <a:pt x="8109457" y="1013531"/>
                  <a:pt x="8105097" y="1025530"/>
                </a:cubicBezTo>
                <a:cubicBezTo>
                  <a:pt x="8101774" y="1034530"/>
                  <a:pt x="8093884" y="1039838"/>
                  <a:pt x="8085787" y="1039838"/>
                </a:cubicBezTo>
                <a:close/>
                <a:moveTo>
                  <a:pt x="1178608" y="1009146"/>
                </a:moveTo>
                <a:cubicBezTo>
                  <a:pt x="1170303" y="1009146"/>
                  <a:pt x="1162412" y="1003377"/>
                  <a:pt x="1159298" y="994377"/>
                </a:cubicBezTo>
                <a:cubicBezTo>
                  <a:pt x="1155145" y="982377"/>
                  <a:pt x="1160544" y="969223"/>
                  <a:pt x="1171341" y="964608"/>
                </a:cubicBezTo>
                <a:cubicBezTo>
                  <a:pt x="1203316" y="950993"/>
                  <a:pt x="1235707" y="937377"/>
                  <a:pt x="1268721" y="923762"/>
                </a:cubicBezTo>
                <a:cubicBezTo>
                  <a:pt x="1279518" y="919147"/>
                  <a:pt x="1291354" y="925377"/>
                  <a:pt x="1295506" y="937147"/>
                </a:cubicBezTo>
                <a:cubicBezTo>
                  <a:pt x="1299451" y="949146"/>
                  <a:pt x="1294053" y="962300"/>
                  <a:pt x="1283463" y="966916"/>
                </a:cubicBezTo>
                <a:cubicBezTo>
                  <a:pt x="1250657" y="980531"/>
                  <a:pt x="1218266" y="994377"/>
                  <a:pt x="1186290" y="1007761"/>
                </a:cubicBezTo>
                <a:cubicBezTo>
                  <a:pt x="1183384" y="1008684"/>
                  <a:pt x="1180892" y="1009146"/>
                  <a:pt x="1178608" y="1009146"/>
                </a:cubicBezTo>
                <a:close/>
                <a:moveTo>
                  <a:pt x="7893932" y="951685"/>
                </a:moveTo>
                <a:cubicBezTo>
                  <a:pt x="7891232" y="951685"/>
                  <a:pt x="7888534" y="951223"/>
                  <a:pt x="7886041" y="949839"/>
                </a:cubicBezTo>
                <a:cubicBezTo>
                  <a:pt x="7854273" y="935300"/>
                  <a:pt x="7822298" y="920531"/>
                  <a:pt x="7790114" y="905993"/>
                </a:cubicBezTo>
                <a:cubicBezTo>
                  <a:pt x="7779525" y="901147"/>
                  <a:pt x="7774542" y="887762"/>
                  <a:pt x="7778902" y="875993"/>
                </a:cubicBezTo>
                <a:cubicBezTo>
                  <a:pt x="7783263" y="864224"/>
                  <a:pt x="7795305" y="858455"/>
                  <a:pt x="7805895" y="863301"/>
                </a:cubicBezTo>
                <a:cubicBezTo>
                  <a:pt x="7838078" y="878070"/>
                  <a:pt x="7870054" y="892608"/>
                  <a:pt x="7901822" y="907147"/>
                </a:cubicBezTo>
                <a:cubicBezTo>
                  <a:pt x="7912411" y="911993"/>
                  <a:pt x="7917395" y="925608"/>
                  <a:pt x="7913034" y="937377"/>
                </a:cubicBezTo>
                <a:cubicBezTo>
                  <a:pt x="7909920" y="946377"/>
                  <a:pt x="7902030" y="951685"/>
                  <a:pt x="7893932" y="951685"/>
                </a:cubicBezTo>
                <a:close/>
                <a:moveTo>
                  <a:pt x="1373162" y="927685"/>
                </a:moveTo>
                <a:cubicBezTo>
                  <a:pt x="1364649" y="927685"/>
                  <a:pt x="1356758" y="921916"/>
                  <a:pt x="1353644" y="912685"/>
                </a:cubicBezTo>
                <a:cubicBezTo>
                  <a:pt x="1349699" y="900685"/>
                  <a:pt x="1355097" y="887532"/>
                  <a:pt x="1365894" y="882916"/>
                </a:cubicBezTo>
                <a:cubicBezTo>
                  <a:pt x="1398078" y="869532"/>
                  <a:pt x="1430677" y="856147"/>
                  <a:pt x="1463483" y="842763"/>
                </a:cubicBezTo>
                <a:cubicBezTo>
                  <a:pt x="1474280" y="838378"/>
                  <a:pt x="1486115" y="844609"/>
                  <a:pt x="1490060" y="856378"/>
                </a:cubicBezTo>
                <a:cubicBezTo>
                  <a:pt x="1494005" y="868378"/>
                  <a:pt x="1488399" y="881532"/>
                  <a:pt x="1477810" y="885916"/>
                </a:cubicBezTo>
                <a:cubicBezTo>
                  <a:pt x="1445003" y="899301"/>
                  <a:pt x="1412612" y="912685"/>
                  <a:pt x="1380429" y="925839"/>
                </a:cubicBezTo>
                <a:cubicBezTo>
                  <a:pt x="1377937" y="927224"/>
                  <a:pt x="1375446" y="927685"/>
                  <a:pt x="1373162" y="927685"/>
                </a:cubicBezTo>
                <a:close/>
                <a:moveTo>
                  <a:pt x="7701870" y="864224"/>
                </a:moveTo>
                <a:cubicBezTo>
                  <a:pt x="7699170" y="864224"/>
                  <a:pt x="7696679" y="863763"/>
                  <a:pt x="7693979" y="862609"/>
                </a:cubicBezTo>
                <a:cubicBezTo>
                  <a:pt x="7662211" y="848301"/>
                  <a:pt x="7630236" y="833993"/>
                  <a:pt x="7597845" y="819455"/>
                </a:cubicBezTo>
                <a:cubicBezTo>
                  <a:pt x="7587255" y="814609"/>
                  <a:pt x="7582064" y="801225"/>
                  <a:pt x="7586217" y="789455"/>
                </a:cubicBezTo>
                <a:cubicBezTo>
                  <a:pt x="7590578" y="777686"/>
                  <a:pt x="7602620" y="771917"/>
                  <a:pt x="7613210" y="776532"/>
                </a:cubicBezTo>
                <a:cubicBezTo>
                  <a:pt x="7645601" y="791071"/>
                  <a:pt x="7677784" y="805378"/>
                  <a:pt x="7709552" y="819686"/>
                </a:cubicBezTo>
                <a:cubicBezTo>
                  <a:pt x="7720141" y="824532"/>
                  <a:pt x="7725332" y="837917"/>
                  <a:pt x="7720972" y="849686"/>
                </a:cubicBezTo>
                <a:cubicBezTo>
                  <a:pt x="7717858" y="858916"/>
                  <a:pt x="7710175" y="864224"/>
                  <a:pt x="7701870" y="864224"/>
                </a:cubicBezTo>
                <a:close/>
                <a:moveTo>
                  <a:pt x="1568338" y="848070"/>
                </a:moveTo>
                <a:cubicBezTo>
                  <a:pt x="1559825" y="848070"/>
                  <a:pt x="1551935" y="842301"/>
                  <a:pt x="1548821" y="832840"/>
                </a:cubicBezTo>
                <a:cubicBezTo>
                  <a:pt x="1544876" y="820840"/>
                  <a:pt x="1550482" y="807686"/>
                  <a:pt x="1561279" y="803301"/>
                </a:cubicBezTo>
                <a:cubicBezTo>
                  <a:pt x="1593670" y="790148"/>
                  <a:pt x="1626268" y="777225"/>
                  <a:pt x="1659075" y="764071"/>
                </a:cubicBezTo>
                <a:cubicBezTo>
                  <a:pt x="1669872" y="759686"/>
                  <a:pt x="1681707" y="765917"/>
                  <a:pt x="1685652" y="777917"/>
                </a:cubicBezTo>
                <a:cubicBezTo>
                  <a:pt x="1689597" y="789917"/>
                  <a:pt x="1683783" y="803071"/>
                  <a:pt x="1672986" y="807455"/>
                </a:cubicBezTo>
                <a:cubicBezTo>
                  <a:pt x="1640180" y="820609"/>
                  <a:pt x="1607581" y="833532"/>
                  <a:pt x="1575398" y="846686"/>
                </a:cubicBezTo>
                <a:cubicBezTo>
                  <a:pt x="1572906" y="847609"/>
                  <a:pt x="1570622" y="848070"/>
                  <a:pt x="1568338" y="848070"/>
                </a:cubicBezTo>
                <a:close/>
                <a:moveTo>
                  <a:pt x="7509184" y="778609"/>
                </a:moveTo>
                <a:cubicBezTo>
                  <a:pt x="7506693" y="778609"/>
                  <a:pt x="7503994" y="778148"/>
                  <a:pt x="7501502" y="776994"/>
                </a:cubicBezTo>
                <a:cubicBezTo>
                  <a:pt x="7469526" y="763148"/>
                  <a:pt x="7437551" y="749071"/>
                  <a:pt x="7404952" y="735225"/>
                </a:cubicBezTo>
                <a:cubicBezTo>
                  <a:pt x="7394155" y="730610"/>
                  <a:pt x="7388964" y="717225"/>
                  <a:pt x="7393117" y="705456"/>
                </a:cubicBezTo>
                <a:cubicBezTo>
                  <a:pt x="7397270" y="693456"/>
                  <a:pt x="7409312" y="687687"/>
                  <a:pt x="7419902" y="692302"/>
                </a:cubicBezTo>
                <a:cubicBezTo>
                  <a:pt x="7452501" y="706148"/>
                  <a:pt x="7484684" y="720225"/>
                  <a:pt x="7516660" y="734302"/>
                </a:cubicBezTo>
                <a:cubicBezTo>
                  <a:pt x="7527249" y="738917"/>
                  <a:pt x="7532647" y="752302"/>
                  <a:pt x="7528287" y="764302"/>
                </a:cubicBezTo>
                <a:cubicBezTo>
                  <a:pt x="7525380" y="773071"/>
                  <a:pt x="7517490" y="778609"/>
                  <a:pt x="7509184" y="778609"/>
                </a:cubicBezTo>
                <a:close/>
                <a:moveTo>
                  <a:pt x="1763930" y="770071"/>
                </a:moveTo>
                <a:cubicBezTo>
                  <a:pt x="1755417" y="770071"/>
                  <a:pt x="1747320" y="764071"/>
                  <a:pt x="1744413" y="754610"/>
                </a:cubicBezTo>
                <a:cubicBezTo>
                  <a:pt x="1740675" y="742610"/>
                  <a:pt x="1746281" y="729456"/>
                  <a:pt x="1757078" y="725071"/>
                </a:cubicBezTo>
                <a:cubicBezTo>
                  <a:pt x="1789677" y="712379"/>
                  <a:pt x="1822276" y="699456"/>
                  <a:pt x="1855290" y="686764"/>
                </a:cubicBezTo>
                <a:cubicBezTo>
                  <a:pt x="1866087" y="682610"/>
                  <a:pt x="1877922" y="688841"/>
                  <a:pt x="1881659" y="701071"/>
                </a:cubicBezTo>
                <a:cubicBezTo>
                  <a:pt x="1885397" y="713071"/>
                  <a:pt x="1879790" y="726225"/>
                  <a:pt x="1868786" y="730379"/>
                </a:cubicBezTo>
                <a:cubicBezTo>
                  <a:pt x="1835980" y="743071"/>
                  <a:pt x="1803173" y="755763"/>
                  <a:pt x="1770782" y="768686"/>
                </a:cubicBezTo>
                <a:cubicBezTo>
                  <a:pt x="1768498" y="769609"/>
                  <a:pt x="1766214" y="770071"/>
                  <a:pt x="1763930" y="770071"/>
                </a:cubicBezTo>
                <a:close/>
                <a:moveTo>
                  <a:pt x="7315462" y="695764"/>
                </a:moveTo>
                <a:cubicBezTo>
                  <a:pt x="7312970" y="695764"/>
                  <a:pt x="7310478" y="695302"/>
                  <a:pt x="7308194" y="694379"/>
                </a:cubicBezTo>
                <a:cubicBezTo>
                  <a:pt x="7276218" y="680995"/>
                  <a:pt x="7243827" y="667610"/>
                  <a:pt x="7211021" y="654456"/>
                </a:cubicBezTo>
                <a:cubicBezTo>
                  <a:pt x="7200224" y="650072"/>
                  <a:pt x="7194618" y="636918"/>
                  <a:pt x="7198563" y="624918"/>
                </a:cubicBezTo>
                <a:cubicBezTo>
                  <a:pt x="7202508" y="612918"/>
                  <a:pt x="7214551" y="606918"/>
                  <a:pt x="7225140" y="611072"/>
                </a:cubicBezTo>
                <a:cubicBezTo>
                  <a:pt x="7257946" y="624457"/>
                  <a:pt x="7290337" y="637841"/>
                  <a:pt x="7322521" y="651226"/>
                </a:cubicBezTo>
                <a:cubicBezTo>
                  <a:pt x="7333318" y="655610"/>
                  <a:pt x="7338716" y="668995"/>
                  <a:pt x="7334564" y="680995"/>
                </a:cubicBezTo>
                <a:cubicBezTo>
                  <a:pt x="7331864" y="689995"/>
                  <a:pt x="7323975" y="695764"/>
                  <a:pt x="7315462" y="695764"/>
                </a:cubicBezTo>
                <a:close/>
                <a:moveTo>
                  <a:pt x="1960353" y="694148"/>
                </a:moveTo>
                <a:cubicBezTo>
                  <a:pt x="1951632" y="694148"/>
                  <a:pt x="1943742" y="688148"/>
                  <a:pt x="1940627" y="678687"/>
                </a:cubicBezTo>
                <a:cubicBezTo>
                  <a:pt x="1936890" y="666687"/>
                  <a:pt x="1942704" y="653533"/>
                  <a:pt x="1953501" y="649380"/>
                </a:cubicBezTo>
                <a:cubicBezTo>
                  <a:pt x="1986100" y="636918"/>
                  <a:pt x="2019113" y="624457"/>
                  <a:pt x="2051920" y="611995"/>
                </a:cubicBezTo>
                <a:cubicBezTo>
                  <a:pt x="2062717" y="607841"/>
                  <a:pt x="2074552" y="614303"/>
                  <a:pt x="2078289" y="626534"/>
                </a:cubicBezTo>
                <a:cubicBezTo>
                  <a:pt x="2082027" y="638533"/>
                  <a:pt x="2076213" y="651687"/>
                  <a:pt x="2065208" y="655841"/>
                </a:cubicBezTo>
                <a:cubicBezTo>
                  <a:pt x="2032402" y="668302"/>
                  <a:pt x="1999596" y="680533"/>
                  <a:pt x="1966997" y="692995"/>
                </a:cubicBezTo>
                <a:cubicBezTo>
                  <a:pt x="1964713" y="693687"/>
                  <a:pt x="1962429" y="694148"/>
                  <a:pt x="1960353" y="694148"/>
                </a:cubicBezTo>
                <a:close/>
                <a:moveTo>
                  <a:pt x="2157191" y="620303"/>
                </a:moveTo>
                <a:cubicBezTo>
                  <a:pt x="2148470" y="620303"/>
                  <a:pt x="2140372" y="614303"/>
                  <a:pt x="2137465" y="604611"/>
                </a:cubicBezTo>
                <a:cubicBezTo>
                  <a:pt x="2133935" y="592611"/>
                  <a:pt x="2139749" y="579457"/>
                  <a:pt x="2150546" y="575534"/>
                </a:cubicBezTo>
                <a:cubicBezTo>
                  <a:pt x="2183353" y="563534"/>
                  <a:pt x="2216159" y="551534"/>
                  <a:pt x="2248965" y="539534"/>
                </a:cubicBezTo>
                <a:cubicBezTo>
                  <a:pt x="2259970" y="535611"/>
                  <a:pt x="2271597" y="542303"/>
                  <a:pt x="2275127" y="554303"/>
                </a:cubicBezTo>
                <a:cubicBezTo>
                  <a:pt x="2278657" y="566534"/>
                  <a:pt x="2272636" y="579457"/>
                  <a:pt x="2261839" y="583380"/>
                </a:cubicBezTo>
                <a:cubicBezTo>
                  <a:pt x="2229032" y="595380"/>
                  <a:pt x="2196226" y="607380"/>
                  <a:pt x="2163627" y="619380"/>
                </a:cubicBezTo>
                <a:cubicBezTo>
                  <a:pt x="2161551" y="619841"/>
                  <a:pt x="2159267" y="620303"/>
                  <a:pt x="2157191" y="620303"/>
                </a:cubicBezTo>
                <a:close/>
                <a:moveTo>
                  <a:pt x="7120492" y="616611"/>
                </a:moveTo>
                <a:cubicBezTo>
                  <a:pt x="7118208" y="616611"/>
                  <a:pt x="7115924" y="616149"/>
                  <a:pt x="7113640" y="615226"/>
                </a:cubicBezTo>
                <a:cubicBezTo>
                  <a:pt x="7081457" y="602534"/>
                  <a:pt x="7048859" y="589842"/>
                  <a:pt x="7015845" y="577149"/>
                </a:cubicBezTo>
                <a:cubicBezTo>
                  <a:pt x="7005047" y="572996"/>
                  <a:pt x="6999234" y="559842"/>
                  <a:pt x="7002971" y="547842"/>
                </a:cubicBezTo>
                <a:cubicBezTo>
                  <a:pt x="7006709" y="535842"/>
                  <a:pt x="7018336" y="529381"/>
                  <a:pt x="7029341" y="533534"/>
                </a:cubicBezTo>
                <a:cubicBezTo>
                  <a:pt x="7062355" y="546227"/>
                  <a:pt x="7095161" y="558919"/>
                  <a:pt x="7127552" y="571611"/>
                </a:cubicBezTo>
                <a:cubicBezTo>
                  <a:pt x="7138349" y="575765"/>
                  <a:pt x="7143955" y="589149"/>
                  <a:pt x="7140218" y="601149"/>
                </a:cubicBezTo>
                <a:cubicBezTo>
                  <a:pt x="7137103" y="610611"/>
                  <a:pt x="7129213" y="616611"/>
                  <a:pt x="7120492" y="616611"/>
                </a:cubicBezTo>
                <a:close/>
                <a:moveTo>
                  <a:pt x="2354236" y="548765"/>
                </a:moveTo>
                <a:cubicBezTo>
                  <a:pt x="2345515" y="548765"/>
                  <a:pt x="2337210" y="542534"/>
                  <a:pt x="2334511" y="532611"/>
                </a:cubicBezTo>
                <a:cubicBezTo>
                  <a:pt x="2330981" y="520381"/>
                  <a:pt x="2337002" y="507458"/>
                  <a:pt x="2348007" y="503535"/>
                </a:cubicBezTo>
                <a:cubicBezTo>
                  <a:pt x="2381021" y="491765"/>
                  <a:pt x="2414035" y="480227"/>
                  <a:pt x="2447256" y="468458"/>
                </a:cubicBezTo>
                <a:cubicBezTo>
                  <a:pt x="2458261" y="464766"/>
                  <a:pt x="2469889" y="471458"/>
                  <a:pt x="2473211" y="483458"/>
                </a:cubicBezTo>
                <a:cubicBezTo>
                  <a:pt x="2476533" y="495458"/>
                  <a:pt x="2470512" y="508611"/>
                  <a:pt x="2459714" y="512304"/>
                </a:cubicBezTo>
                <a:cubicBezTo>
                  <a:pt x="2426701" y="523842"/>
                  <a:pt x="2393687" y="535380"/>
                  <a:pt x="2360673" y="547150"/>
                </a:cubicBezTo>
                <a:cubicBezTo>
                  <a:pt x="2358596" y="548303"/>
                  <a:pt x="2356312" y="548765"/>
                  <a:pt x="2354236" y="548765"/>
                </a:cubicBezTo>
                <a:close/>
                <a:moveTo>
                  <a:pt x="6924278" y="541611"/>
                </a:moveTo>
                <a:cubicBezTo>
                  <a:pt x="6922201" y="541611"/>
                  <a:pt x="6919917" y="541150"/>
                  <a:pt x="6917633" y="540457"/>
                </a:cubicBezTo>
                <a:cubicBezTo>
                  <a:pt x="6885242" y="528457"/>
                  <a:pt x="6852436" y="516457"/>
                  <a:pt x="6819215" y="504688"/>
                </a:cubicBezTo>
                <a:cubicBezTo>
                  <a:pt x="6808210" y="500765"/>
                  <a:pt x="6802188" y="487842"/>
                  <a:pt x="6805718" y="475612"/>
                </a:cubicBezTo>
                <a:cubicBezTo>
                  <a:pt x="6809248" y="463381"/>
                  <a:pt x="6820875" y="456689"/>
                  <a:pt x="6831880" y="460612"/>
                </a:cubicBezTo>
                <a:cubicBezTo>
                  <a:pt x="6865102" y="472381"/>
                  <a:pt x="6898115" y="484381"/>
                  <a:pt x="6930714" y="496381"/>
                </a:cubicBezTo>
                <a:cubicBezTo>
                  <a:pt x="6941511" y="500304"/>
                  <a:pt x="6947533" y="513458"/>
                  <a:pt x="6943795" y="525457"/>
                </a:cubicBezTo>
                <a:cubicBezTo>
                  <a:pt x="6941096" y="535380"/>
                  <a:pt x="6932998" y="541611"/>
                  <a:pt x="6924278" y="541611"/>
                </a:cubicBezTo>
                <a:close/>
                <a:moveTo>
                  <a:pt x="2552942" y="479304"/>
                </a:moveTo>
                <a:cubicBezTo>
                  <a:pt x="2544014" y="479304"/>
                  <a:pt x="2535916" y="472842"/>
                  <a:pt x="2533010" y="462919"/>
                </a:cubicBezTo>
                <a:cubicBezTo>
                  <a:pt x="2529687" y="450689"/>
                  <a:pt x="2535709" y="437766"/>
                  <a:pt x="2546713" y="434074"/>
                </a:cubicBezTo>
                <a:cubicBezTo>
                  <a:pt x="2579935" y="422766"/>
                  <a:pt x="2613157" y="411458"/>
                  <a:pt x="2646171" y="400382"/>
                </a:cubicBezTo>
                <a:cubicBezTo>
                  <a:pt x="2657175" y="396689"/>
                  <a:pt x="2668803" y="403612"/>
                  <a:pt x="2672125" y="415843"/>
                </a:cubicBezTo>
                <a:cubicBezTo>
                  <a:pt x="2675447" y="428074"/>
                  <a:pt x="2669218" y="440997"/>
                  <a:pt x="2658213" y="444689"/>
                </a:cubicBezTo>
                <a:cubicBezTo>
                  <a:pt x="2625199" y="455766"/>
                  <a:pt x="2591978" y="466843"/>
                  <a:pt x="2558964" y="478150"/>
                </a:cubicBezTo>
                <a:cubicBezTo>
                  <a:pt x="2556888" y="479073"/>
                  <a:pt x="2554811" y="479304"/>
                  <a:pt x="2552942" y="479304"/>
                </a:cubicBezTo>
                <a:close/>
                <a:moveTo>
                  <a:pt x="6726609" y="471227"/>
                </a:moveTo>
                <a:cubicBezTo>
                  <a:pt x="6724532" y="471227"/>
                  <a:pt x="6722457" y="470996"/>
                  <a:pt x="6720588" y="470304"/>
                </a:cubicBezTo>
                <a:cubicBezTo>
                  <a:pt x="6687781" y="459227"/>
                  <a:pt x="6654768" y="448150"/>
                  <a:pt x="6621339" y="437074"/>
                </a:cubicBezTo>
                <a:cubicBezTo>
                  <a:pt x="6610333" y="433381"/>
                  <a:pt x="6604105" y="420689"/>
                  <a:pt x="6607219" y="408458"/>
                </a:cubicBezTo>
                <a:cubicBezTo>
                  <a:pt x="6610541" y="396228"/>
                  <a:pt x="6621961" y="389305"/>
                  <a:pt x="6632966" y="392766"/>
                </a:cubicBezTo>
                <a:cubicBezTo>
                  <a:pt x="6666603" y="403843"/>
                  <a:pt x="6699617" y="414920"/>
                  <a:pt x="6732631" y="425997"/>
                </a:cubicBezTo>
                <a:cubicBezTo>
                  <a:pt x="6743635" y="429689"/>
                  <a:pt x="6749657" y="442612"/>
                  <a:pt x="6746335" y="454843"/>
                </a:cubicBezTo>
                <a:cubicBezTo>
                  <a:pt x="6743843" y="464766"/>
                  <a:pt x="6735538" y="471227"/>
                  <a:pt x="6726609" y="471227"/>
                </a:cubicBezTo>
                <a:close/>
                <a:moveTo>
                  <a:pt x="2751857" y="412843"/>
                </a:moveTo>
                <a:cubicBezTo>
                  <a:pt x="2742928" y="412843"/>
                  <a:pt x="2734623" y="406381"/>
                  <a:pt x="2731924" y="396228"/>
                </a:cubicBezTo>
                <a:cubicBezTo>
                  <a:pt x="2728602" y="383997"/>
                  <a:pt x="2735038" y="371305"/>
                  <a:pt x="2746043" y="367613"/>
                </a:cubicBezTo>
                <a:cubicBezTo>
                  <a:pt x="2779472" y="356766"/>
                  <a:pt x="2812694" y="345920"/>
                  <a:pt x="2845915" y="335536"/>
                </a:cubicBezTo>
                <a:cubicBezTo>
                  <a:pt x="2856920" y="332074"/>
                  <a:pt x="2868340" y="339228"/>
                  <a:pt x="2871662" y="351459"/>
                </a:cubicBezTo>
                <a:cubicBezTo>
                  <a:pt x="2874776" y="363689"/>
                  <a:pt x="2868340" y="376382"/>
                  <a:pt x="2857335" y="380074"/>
                </a:cubicBezTo>
                <a:cubicBezTo>
                  <a:pt x="2824113" y="390689"/>
                  <a:pt x="2790892" y="401305"/>
                  <a:pt x="2757670" y="412151"/>
                </a:cubicBezTo>
                <a:cubicBezTo>
                  <a:pt x="2755802" y="412612"/>
                  <a:pt x="2753933" y="412843"/>
                  <a:pt x="2751857" y="412843"/>
                </a:cubicBezTo>
                <a:close/>
                <a:moveTo>
                  <a:pt x="6527695" y="405920"/>
                </a:moveTo>
                <a:cubicBezTo>
                  <a:pt x="6525826" y="405920"/>
                  <a:pt x="6523958" y="405689"/>
                  <a:pt x="6522089" y="404997"/>
                </a:cubicBezTo>
                <a:cubicBezTo>
                  <a:pt x="6489075" y="394612"/>
                  <a:pt x="6455854" y="384459"/>
                  <a:pt x="6422216" y="374305"/>
                </a:cubicBezTo>
                <a:cubicBezTo>
                  <a:pt x="6411212" y="371074"/>
                  <a:pt x="6404568" y="358382"/>
                  <a:pt x="6407474" y="345920"/>
                </a:cubicBezTo>
                <a:cubicBezTo>
                  <a:pt x="6410382" y="333690"/>
                  <a:pt x="6421801" y="326305"/>
                  <a:pt x="6433014" y="329536"/>
                </a:cubicBezTo>
                <a:cubicBezTo>
                  <a:pt x="6466858" y="339690"/>
                  <a:pt x="6500287" y="349843"/>
                  <a:pt x="6533301" y="360228"/>
                </a:cubicBezTo>
                <a:cubicBezTo>
                  <a:pt x="6544306" y="363689"/>
                  <a:pt x="6550742" y="376382"/>
                  <a:pt x="6547628" y="388612"/>
                </a:cubicBezTo>
                <a:cubicBezTo>
                  <a:pt x="6544929" y="399458"/>
                  <a:pt x="6536623" y="405920"/>
                  <a:pt x="6527695" y="405920"/>
                </a:cubicBezTo>
                <a:close/>
                <a:moveTo>
                  <a:pt x="2951809" y="349382"/>
                </a:moveTo>
                <a:cubicBezTo>
                  <a:pt x="2942673" y="349382"/>
                  <a:pt x="2934368" y="342690"/>
                  <a:pt x="2931876" y="332536"/>
                </a:cubicBezTo>
                <a:cubicBezTo>
                  <a:pt x="2928762" y="320305"/>
                  <a:pt x="2935198" y="307613"/>
                  <a:pt x="2946410" y="304151"/>
                </a:cubicBezTo>
                <a:cubicBezTo>
                  <a:pt x="2980047" y="293767"/>
                  <a:pt x="3013477" y="283613"/>
                  <a:pt x="3046906" y="273690"/>
                </a:cubicBezTo>
                <a:cubicBezTo>
                  <a:pt x="3058118" y="270459"/>
                  <a:pt x="3069330" y="277613"/>
                  <a:pt x="3072445" y="290075"/>
                </a:cubicBezTo>
                <a:cubicBezTo>
                  <a:pt x="3075559" y="302536"/>
                  <a:pt x="3068915" y="314998"/>
                  <a:pt x="3057703" y="318459"/>
                </a:cubicBezTo>
                <a:cubicBezTo>
                  <a:pt x="3024481" y="328382"/>
                  <a:pt x="2991052" y="338536"/>
                  <a:pt x="2957623" y="348920"/>
                </a:cubicBezTo>
                <a:cubicBezTo>
                  <a:pt x="2955546" y="349151"/>
                  <a:pt x="2953678" y="349382"/>
                  <a:pt x="2951809" y="349382"/>
                </a:cubicBezTo>
                <a:close/>
                <a:moveTo>
                  <a:pt x="6327328" y="345920"/>
                </a:moveTo>
                <a:cubicBezTo>
                  <a:pt x="6325666" y="345920"/>
                  <a:pt x="6323798" y="345690"/>
                  <a:pt x="6322137" y="345228"/>
                </a:cubicBezTo>
                <a:cubicBezTo>
                  <a:pt x="6288915" y="335767"/>
                  <a:pt x="6255486" y="326536"/>
                  <a:pt x="6221642" y="317305"/>
                </a:cubicBezTo>
                <a:cubicBezTo>
                  <a:pt x="6210429" y="314305"/>
                  <a:pt x="6203577" y="301844"/>
                  <a:pt x="6206484" y="289382"/>
                </a:cubicBezTo>
                <a:cubicBezTo>
                  <a:pt x="6209183" y="276921"/>
                  <a:pt x="6220395" y="269306"/>
                  <a:pt x="6231608" y="272536"/>
                </a:cubicBezTo>
                <a:cubicBezTo>
                  <a:pt x="6265660" y="281767"/>
                  <a:pt x="6299297" y="291229"/>
                  <a:pt x="6332519" y="300690"/>
                </a:cubicBezTo>
                <a:cubicBezTo>
                  <a:pt x="6343730" y="303921"/>
                  <a:pt x="6350375" y="316382"/>
                  <a:pt x="6347468" y="328844"/>
                </a:cubicBezTo>
                <a:cubicBezTo>
                  <a:pt x="6344976" y="338997"/>
                  <a:pt x="6336464" y="345920"/>
                  <a:pt x="6327328" y="345920"/>
                </a:cubicBezTo>
                <a:close/>
                <a:moveTo>
                  <a:pt x="6125507" y="291229"/>
                </a:moveTo>
                <a:cubicBezTo>
                  <a:pt x="6123845" y="291229"/>
                  <a:pt x="6122392" y="290998"/>
                  <a:pt x="6120731" y="290536"/>
                </a:cubicBezTo>
                <a:cubicBezTo>
                  <a:pt x="6087509" y="281998"/>
                  <a:pt x="6053665" y="273459"/>
                  <a:pt x="6019821" y="265152"/>
                </a:cubicBezTo>
                <a:cubicBezTo>
                  <a:pt x="6008608" y="262383"/>
                  <a:pt x="6001549" y="250152"/>
                  <a:pt x="6004040" y="237690"/>
                </a:cubicBezTo>
                <a:cubicBezTo>
                  <a:pt x="6006532" y="225229"/>
                  <a:pt x="6017536" y="217383"/>
                  <a:pt x="6028749" y="220152"/>
                </a:cubicBezTo>
                <a:cubicBezTo>
                  <a:pt x="6063008" y="228460"/>
                  <a:pt x="6096645" y="236998"/>
                  <a:pt x="6130282" y="245537"/>
                </a:cubicBezTo>
                <a:cubicBezTo>
                  <a:pt x="6141494" y="248537"/>
                  <a:pt x="6148346" y="260767"/>
                  <a:pt x="6145854" y="273229"/>
                </a:cubicBezTo>
                <a:cubicBezTo>
                  <a:pt x="6143571" y="284075"/>
                  <a:pt x="6135058" y="291229"/>
                  <a:pt x="6125507" y="291229"/>
                </a:cubicBezTo>
                <a:close/>
                <a:moveTo>
                  <a:pt x="3152592" y="289613"/>
                </a:moveTo>
                <a:cubicBezTo>
                  <a:pt x="3143456" y="289613"/>
                  <a:pt x="3134943" y="282690"/>
                  <a:pt x="3132451" y="272306"/>
                </a:cubicBezTo>
                <a:cubicBezTo>
                  <a:pt x="3129544" y="260075"/>
                  <a:pt x="3136188" y="247383"/>
                  <a:pt x="3147401" y="244152"/>
                </a:cubicBezTo>
                <a:cubicBezTo>
                  <a:pt x="3181245" y="234460"/>
                  <a:pt x="3214882" y="224998"/>
                  <a:pt x="3248311" y="215537"/>
                </a:cubicBezTo>
                <a:cubicBezTo>
                  <a:pt x="3259316" y="212537"/>
                  <a:pt x="3270736" y="219921"/>
                  <a:pt x="3273435" y="232383"/>
                </a:cubicBezTo>
                <a:cubicBezTo>
                  <a:pt x="3276134" y="244844"/>
                  <a:pt x="3269490" y="257306"/>
                  <a:pt x="3258278" y="260306"/>
                </a:cubicBezTo>
                <a:cubicBezTo>
                  <a:pt x="3224849" y="269536"/>
                  <a:pt x="3191419" y="278998"/>
                  <a:pt x="3157783" y="288690"/>
                </a:cubicBezTo>
                <a:cubicBezTo>
                  <a:pt x="3155914" y="289382"/>
                  <a:pt x="3154253" y="289613"/>
                  <a:pt x="3152592" y="289613"/>
                </a:cubicBezTo>
                <a:close/>
                <a:moveTo>
                  <a:pt x="5922855" y="241844"/>
                </a:moveTo>
                <a:cubicBezTo>
                  <a:pt x="5921401" y="241844"/>
                  <a:pt x="5920156" y="241614"/>
                  <a:pt x="5918702" y="241383"/>
                </a:cubicBezTo>
                <a:cubicBezTo>
                  <a:pt x="5885273" y="233767"/>
                  <a:pt x="5851429" y="226152"/>
                  <a:pt x="5817169" y="218768"/>
                </a:cubicBezTo>
                <a:cubicBezTo>
                  <a:pt x="5805956" y="216229"/>
                  <a:pt x="5798482" y="204229"/>
                  <a:pt x="5800766" y="191768"/>
                </a:cubicBezTo>
                <a:cubicBezTo>
                  <a:pt x="5803050" y="179306"/>
                  <a:pt x="5813847" y="171229"/>
                  <a:pt x="5825059" y="173537"/>
                </a:cubicBezTo>
                <a:cubicBezTo>
                  <a:pt x="5859319" y="180922"/>
                  <a:pt x="5893371" y="188537"/>
                  <a:pt x="5927008" y="196152"/>
                </a:cubicBezTo>
                <a:cubicBezTo>
                  <a:pt x="5938220" y="198691"/>
                  <a:pt x="5945487" y="210921"/>
                  <a:pt x="5943203" y="223383"/>
                </a:cubicBezTo>
                <a:cubicBezTo>
                  <a:pt x="5941127" y="234460"/>
                  <a:pt x="5932614" y="241844"/>
                  <a:pt x="5922855" y="241844"/>
                </a:cubicBezTo>
                <a:close/>
                <a:moveTo>
                  <a:pt x="3354205" y="233537"/>
                </a:moveTo>
                <a:cubicBezTo>
                  <a:pt x="3344861" y="233537"/>
                  <a:pt x="3336348" y="226383"/>
                  <a:pt x="3334065" y="215768"/>
                </a:cubicBezTo>
                <a:cubicBezTo>
                  <a:pt x="3331365" y="203306"/>
                  <a:pt x="3338217" y="190845"/>
                  <a:pt x="3349429" y="187845"/>
                </a:cubicBezTo>
                <a:cubicBezTo>
                  <a:pt x="3383482" y="178845"/>
                  <a:pt x="3417326" y="170076"/>
                  <a:pt x="3450963" y="161537"/>
                </a:cubicBezTo>
                <a:cubicBezTo>
                  <a:pt x="3462175" y="158768"/>
                  <a:pt x="3473180" y="166614"/>
                  <a:pt x="3475879" y="178845"/>
                </a:cubicBezTo>
                <a:cubicBezTo>
                  <a:pt x="3478371" y="191306"/>
                  <a:pt x="3471519" y="203537"/>
                  <a:pt x="3460306" y="206537"/>
                </a:cubicBezTo>
                <a:cubicBezTo>
                  <a:pt x="3426877" y="215075"/>
                  <a:pt x="3393240" y="223614"/>
                  <a:pt x="3359396" y="232614"/>
                </a:cubicBezTo>
                <a:cubicBezTo>
                  <a:pt x="3357320" y="233306"/>
                  <a:pt x="3355866" y="233537"/>
                  <a:pt x="3354205" y="233537"/>
                </a:cubicBezTo>
                <a:close/>
                <a:moveTo>
                  <a:pt x="5719165" y="197768"/>
                </a:moveTo>
                <a:cubicBezTo>
                  <a:pt x="5717920" y="197768"/>
                  <a:pt x="5716674" y="197768"/>
                  <a:pt x="5715428" y="197306"/>
                </a:cubicBezTo>
                <a:cubicBezTo>
                  <a:pt x="5681791" y="190383"/>
                  <a:pt x="5647739" y="183922"/>
                  <a:pt x="5613479" y="177229"/>
                </a:cubicBezTo>
                <a:cubicBezTo>
                  <a:pt x="5602267" y="175152"/>
                  <a:pt x="5594584" y="163153"/>
                  <a:pt x="5596453" y="150691"/>
                </a:cubicBezTo>
                <a:cubicBezTo>
                  <a:pt x="5598322" y="138230"/>
                  <a:pt x="5609119" y="129691"/>
                  <a:pt x="5620331" y="131768"/>
                </a:cubicBezTo>
                <a:cubicBezTo>
                  <a:pt x="5654798" y="138230"/>
                  <a:pt x="5688851" y="144922"/>
                  <a:pt x="5722695" y="151845"/>
                </a:cubicBezTo>
                <a:cubicBezTo>
                  <a:pt x="5733907" y="154153"/>
                  <a:pt x="5741382" y="166153"/>
                  <a:pt x="5739306" y="178614"/>
                </a:cubicBezTo>
                <a:cubicBezTo>
                  <a:pt x="5737644" y="190152"/>
                  <a:pt x="5728924" y="197768"/>
                  <a:pt x="5719165" y="197768"/>
                </a:cubicBezTo>
                <a:close/>
                <a:moveTo>
                  <a:pt x="3556857" y="182537"/>
                </a:moveTo>
                <a:cubicBezTo>
                  <a:pt x="3547305" y="182537"/>
                  <a:pt x="3538585" y="175152"/>
                  <a:pt x="3536509" y="164306"/>
                </a:cubicBezTo>
                <a:cubicBezTo>
                  <a:pt x="3534017" y="151845"/>
                  <a:pt x="3541284" y="139614"/>
                  <a:pt x="3552496" y="136845"/>
                </a:cubicBezTo>
                <a:cubicBezTo>
                  <a:pt x="3586756" y="128768"/>
                  <a:pt x="3620808" y="120691"/>
                  <a:pt x="3654445" y="113307"/>
                </a:cubicBezTo>
                <a:cubicBezTo>
                  <a:pt x="3665657" y="110768"/>
                  <a:pt x="3676662" y="118845"/>
                  <a:pt x="3678946" y="131307"/>
                </a:cubicBezTo>
                <a:cubicBezTo>
                  <a:pt x="3681230" y="143768"/>
                  <a:pt x="3673963" y="155999"/>
                  <a:pt x="3662750" y="158537"/>
                </a:cubicBezTo>
                <a:cubicBezTo>
                  <a:pt x="3629113" y="166153"/>
                  <a:pt x="3595269" y="173999"/>
                  <a:pt x="3561217" y="182076"/>
                </a:cubicBezTo>
                <a:cubicBezTo>
                  <a:pt x="3559764" y="182306"/>
                  <a:pt x="3558310" y="182537"/>
                  <a:pt x="3556857" y="182537"/>
                </a:cubicBezTo>
                <a:close/>
                <a:moveTo>
                  <a:pt x="5514645" y="158999"/>
                </a:moveTo>
                <a:cubicBezTo>
                  <a:pt x="5513607" y="158999"/>
                  <a:pt x="5512568" y="158999"/>
                  <a:pt x="5511323" y="158768"/>
                </a:cubicBezTo>
                <a:cubicBezTo>
                  <a:pt x="5477478" y="152768"/>
                  <a:pt x="5443426" y="146999"/>
                  <a:pt x="5408959" y="141460"/>
                </a:cubicBezTo>
                <a:cubicBezTo>
                  <a:pt x="5397539" y="139614"/>
                  <a:pt x="5389856" y="127845"/>
                  <a:pt x="5391518" y="115384"/>
                </a:cubicBezTo>
                <a:cubicBezTo>
                  <a:pt x="5393178" y="102692"/>
                  <a:pt x="5403768" y="93922"/>
                  <a:pt x="5414980" y="95999"/>
                </a:cubicBezTo>
                <a:cubicBezTo>
                  <a:pt x="5449655" y="101768"/>
                  <a:pt x="5483915" y="107538"/>
                  <a:pt x="5517759" y="113538"/>
                </a:cubicBezTo>
                <a:cubicBezTo>
                  <a:pt x="5528972" y="115614"/>
                  <a:pt x="5536862" y="127384"/>
                  <a:pt x="5534993" y="139845"/>
                </a:cubicBezTo>
                <a:cubicBezTo>
                  <a:pt x="5533332" y="150922"/>
                  <a:pt x="5524612" y="158999"/>
                  <a:pt x="5514645" y="158999"/>
                </a:cubicBezTo>
                <a:close/>
                <a:moveTo>
                  <a:pt x="3760546" y="136845"/>
                </a:moveTo>
                <a:cubicBezTo>
                  <a:pt x="3750787" y="136845"/>
                  <a:pt x="3742067" y="128999"/>
                  <a:pt x="3740198" y="117922"/>
                </a:cubicBezTo>
                <a:cubicBezTo>
                  <a:pt x="3738122" y="105461"/>
                  <a:pt x="3745597" y="93461"/>
                  <a:pt x="3756809" y="90922"/>
                </a:cubicBezTo>
                <a:cubicBezTo>
                  <a:pt x="3791276" y="83769"/>
                  <a:pt x="3825536" y="77076"/>
                  <a:pt x="3859380" y="70615"/>
                </a:cubicBezTo>
                <a:cubicBezTo>
                  <a:pt x="3870800" y="68538"/>
                  <a:pt x="3881390" y="77076"/>
                  <a:pt x="3883259" y="89538"/>
                </a:cubicBezTo>
                <a:cubicBezTo>
                  <a:pt x="3885127" y="101999"/>
                  <a:pt x="3877652" y="113999"/>
                  <a:pt x="3866232" y="116076"/>
                </a:cubicBezTo>
                <a:cubicBezTo>
                  <a:pt x="3832596" y="122538"/>
                  <a:pt x="3798544" y="129230"/>
                  <a:pt x="3764284" y="136384"/>
                </a:cubicBezTo>
                <a:cubicBezTo>
                  <a:pt x="3763246" y="136845"/>
                  <a:pt x="3761792" y="136845"/>
                  <a:pt x="3760546" y="136845"/>
                </a:cubicBezTo>
                <a:close/>
                <a:moveTo>
                  <a:pt x="5309294" y="125307"/>
                </a:moveTo>
                <a:cubicBezTo>
                  <a:pt x="5308464" y="125307"/>
                  <a:pt x="5307426" y="125307"/>
                  <a:pt x="5306387" y="125076"/>
                </a:cubicBezTo>
                <a:cubicBezTo>
                  <a:pt x="5272543" y="119999"/>
                  <a:pt x="5238283" y="114922"/>
                  <a:pt x="5203816" y="110076"/>
                </a:cubicBezTo>
                <a:cubicBezTo>
                  <a:pt x="5192396" y="108461"/>
                  <a:pt x="5184298" y="96922"/>
                  <a:pt x="5185752" y="84230"/>
                </a:cubicBezTo>
                <a:cubicBezTo>
                  <a:pt x="5187205" y="71538"/>
                  <a:pt x="5197587" y="62769"/>
                  <a:pt x="5209007" y="64153"/>
                </a:cubicBezTo>
                <a:cubicBezTo>
                  <a:pt x="5243681" y="68999"/>
                  <a:pt x="5278149" y="74076"/>
                  <a:pt x="5312201" y="79153"/>
                </a:cubicBezTo>
                <a:cubicBezTo>
                  <a:pt x="5323621" y="80999"/>
                  <a:pt x="5331511" y="92538"/>
                  <a:pt x="5330058" y="105230"/>
                </a:cubicBezTo>
                <a:cubicBezTo>
                  <a:pt x="5328397" y="116999"/>
                  <a:pt x="5319468" y="125307"/>
                  <a:pt x="5309294" y="125307"/>
                </a:cubicBezTo>
                <a:close/>
                <a:moveTo>
                  <a:pt x="3965482" y="98307"/>
                </a:moveTo>
                <a:cubicBezTo>
                  <a:pt x="3955308" y="98307"/>
                  <a:pt x="3946587" y="90230"/>
                  <a:pt x="3944926" y="78692"/>
                </a:cubicBezTo>
                <a:cubicBezTo>
                  <a:pt x="3943265" y="65999"/>
                  <a:pt x="3950947" y="54230"/>
                  <a:pt x="3962367" y="52384"/>
                </a:cubicBezTo>
                <a:cubicBezTo>
                  <a:pt x="3997250" y="46615"/>
                  <a:pt x="4031717" y="41077"/>
                  <a:pt x="4065769" y="36000"/>
                </a:cubicBezTo>
                <a:cubicBezTo>
                  <a:pt x="4076982" y="34154"/>
                  <a:pt x="4087571" y="43154"/>
                  <a:pt x="4089024" y="55846"/>
                </a:cubicBezTo>
                <a:cubicBezTo>
                  <a:pt x="4090478" y="68538"/>
                  <a:pt x="4082588" y="80076"/>
                  <a:pt x="4071168" y="81692"/>
                </a:cubicBezTo>
                <a:cubicBezTo>
                  <a:pt x="4037324" y="86538"/>
                  <a:pt x="4003271" y="92076"/>
                  <a:pt x="3968596" y="97845"/>
                </a:cubicBezTo>
                <a:cubicBezTo>
                  <a:pt x="3967558" y="98076"/>
                  <a:pt x="3966520" y="98307"/>
                  <a:pt x="3965482" y="98307"/>
                </a:cubicBezTo>
                <a:close/>
                <a:moveTo>
                  <a:pt x="5103320" y="96692"/>
                </a:moveTo>
                <a:cubicBezTo>
                  <a:pt x="5102490" y="96692"/>
                  <a:pt x="5101659" y="96692"/>
                  <a:pt x="5100829" y="96461"/>
                </a:cubicBezTo>
                <a:cubicBezTo>
                  <a:pt x="5066777" y="92076"/>
                  <a:pt x="5032517" y="87922"/>
                  <a:pt x="4997842" y="83999"/>
                </a:cubicBezTo>
                <a:cubicBezTo>
                  <a:pt x="4986422" y="82615"/>
                  <a:pt x="4978117" y="71307"/>
                  <a:pt x="4979363" y="58615"/>
                </a:cubicBezTo>
                <a:cubicBezTo>
                  <a:pt x="4980608" y="45923"/>
                  <a:pt x="4990782" y="36692"/>
                  <a:pt x="5002202" y="38077"/>
                </a:cubicBezTo>
                <a:cubicBezTo>
                  <a:pt x="5036877" y="42000"/>
                  <a:pt x="5071345" y="46153"/>
                  <a:pt x="5105604" y="50538"/>
                </a:cubicBezTo>
                <a:cubicBezTo>
                  <a:pt x="5117024" y="51923"/>
                  <a:pt x="5125122" y="63461"/>
                  <a:pt x="5123876" y="76153"/>
                </a:cubicBezTo>
                <a:cubicBezTo>
                  <a:pt x="5122631" y="87922"/>
                  <a:pt x="5113702" y="96692"/>
                  <a:pt x="5103320" y="96692"/>
                </a:cubicBezTo>
                <a:close/>
                <a:moveTo>
                  <a:pt x="4896931" y="72923"/>
                </a:moveTo>
                <a:cubicBezTo>
                  <a:pt x="4896309" y="72923"/>
                  <a:pt x="4895686" y="72923"/>
                  <a:pt x="4895063" y="72923"/>
                </a:cubicBezTo>
                <a:cubicBezTo>
                  <a:pt x="4861011" y="69461"/>
                  <a:pt x="4826543" y="65999"/>
                  <a:pt x="4791868" y="62769"/>
                </a:cubicBezTo>
                <a:cubicBezTo>
                  <a:pt x="4780448" y="61615"/>
                  <a:pt x="4771936" y="50538"/>
                  <a:pt x="4772973" y="37846"/>
                </a:cubicBezTo>
                <a:cubicBezTo>
                  <a:pt x="4774012" y="25154"/>
                  <a:pt x="4783978" y="15461"/>
                  <a:pt x="4795398" y="16846"/>
                </a:cubicBezTo>
                <a:cubicBezTo>
                  <a:pt x="4830281" y="20077"/>
                  <a:pt x="4864748" y="23538"/>
                  <a:pt x="4899008" y="27000"/>
                </a:cubicBezTo>
                <a:cubicBezTo>
                  <a:pt x="4910428" y="28154"/>
                  <a:pt x="4918733" y="39461"/>
                  <a:pt x="4917695" y="52153"/>
                </a:cubicBezTo>
                <a:cubicBezTo>
                  <a:pt x="4916449" y="63923"/>
                  <a:pt x="4907521" y="72923"/>
                  <a:pt x="4896931" y="72923"/>
                </a:cubicBezTo>
                <a:close/>
                <a:moveTo>
                  <a:pt x="4171663" y="68307"/>
                </a:moveTo>
                <a:cubicBezTo>
                  <a:pt x="4161282" y="68307"/>
                  <a:pt x="4152146" y="59538"/>
                  <a:pt x="4151107" y="47769"/>
                </a:cubicBezTo>
                <a:cubicBezTo>
                  <a:pt x="4149862" y="35077"/>
                  <a:pt x="4158167" y="23769"/>
                  <a:pt x="4169587" y="22384"/>
                </a:cubicBezTo>
                <a:cubicBezTo>
                  <a:pt x="4204885" y="18231"/>
                  <a:pt x="4239560" y="14538"/>
                  <a:pt x="4273612" y="11308"/>
                </a:cubicBezTo>
                <a:cubicBezTo>
                  <a:pt x="4285032" y="10385"/>
                  <a:pt x="4294998" y="19846"/>
                  <a:pt x="4296036" y="32538"/>
                </a:cubicBezTo>
                <a:cubicBezTo>
                  <a:pt x="4296867" y="45230"/>
                  <a:pt x="4288354" y="56307"/>
                  <a:pt x="4276934" y="57461"/>
                </a:cubicBezTo>
                <a:cubicBezTo>
                  <a:pt x="4243090" y="60461"/>
                  <a:pt x="4208830" y="64153"/>
                  <a:pt x="4173947" y="68307"/>
                </a:cubicBezTo>
                <a:cubicBezTo>
                  <a:pt x="4173117" y="68307"/>
                  <a:pt x="4172286" y="68307"/>
                  <a:pt x="4171663" y="68307"/>
                </a:cubicBezTo>
                <a:close/>
                <a:moveTo>
                  <a:pt x="4690127" y="53538"/>
                </a:moveTo>
                <a:cubicBezTo>
                  <a:pt x="4689712" y="53538"/>
                  <a:pt x="4689089" y="53538"/>
                  <a:pt x="4688466" y="53538"/>
                </a:cubicBezTo>
                <a:lnTo>
                  <a:pt x="4663135" y="51461"/>
                </a:lnTo>
                <a:cubicBezTo>
                  <a:pt x="4638426" y="49384"/>
                  <a:pt x="4612264" y="48000"/>
                  <a:pt x="4585687" y="47077"/>
                </a:cubicBezTo>
                <a:cubicBezTo>
                  <a:pt x="4574267" y="46615"/>
                  <a:pt x="4565131" y="36000"/>
                  <a:pt x="4565547" y="23308"/>
                </a:cubicBezTo>
                <a:cubicBezTo>
                  <a:pt x="4565962" y="10846"/>
                  <a:pt x="4575098" y="923"/>
                  <a:pt x="4586310" y="923"/>
                </a:cubicBezTo>
                <a:cubicBezTo>
                  <a:pt x="4586518" y="923"/>
                  <a:pt x="4586725" y="923"/>
                  <a:pt x="4586933" y="923"/>
                </a:cubicBezTo>
                <a:cubicBezTo>
                  <a:pt x="4614133" y="1846"/>
                  <a:pt x="4640710" y="3462"/>
                  <a:pt x="4666042" y="5308"/>
                </a:cubicBezTo>
                <a:lnTo>
                  <a:pt x="4691373" y="7385"/>
                </a:lnTo>
                <a:cubicBezTo>
                  <a:pt x="4702793" y="8308"/>
                  <a:pt x="4711306" y="19384"/>
                  <a:pt x="4710476" y="32077"/>
                </a:cubicBezTo>
                <a:cubicBezTo>
                  <a:pt x="4709853" y="44307"/>
                  <a:pt x="4700717" y="53538"/>
                  <a:pt x="4690127" y="53538"/>
                </a:cubicBezTo>
                <a:close/>
                <a:moveTo>
                  <a:pt x="4378675" y="49846"/>
                </a:moveTo>
                <a:cubicBezTo>
                  <a:pt x="4367671" y="49846"/>
                  <a:pt x="4358535" y="40154"/>
                  <a:pt x="4357912" y="27923"/>
                </a:cubicBezTo>
                <a:cubicBezTo>
                  <a:pt x="4357289" y="15231"/>
                  <a:pt x="4366217" y="4385"/>
                  <a:pt x="4377637" y="3692"/>
                </a:cubicBezTo>
                <a:cubicBezTo>
                  <a:pt x="4413142" y="1846"/>
                  <a:pt x="4448441" y="462"/>
                  <a:pt x="4482285" y="0"/>
                </a:cubicBezTo>
                <a:cubicBezTo>
                  <a:pt x="4482285" y="0"/>
                  <a:pt x="4482493" y="0"/>
                  <a:pt x="4482493" y="0"/>
                </a:cubicBezTo>
                <a:cubicBezTo>
                  <a:pt x="4493912" y="0"/>
                  <a:pt x="4503048" y="10154"/>
                  <a:pt x="4503256" y="22846"/>
                </a:cubicBezTo>
                <a:cubicBezTo>
                  <a:pt x="4503464" y="35538"/>
                  <a:pt x="4494328" y="45923"/>
                  <a:pt x="4482700" y="46153"/>
                </a:cubicBezTo>
                <a:cubicBezTo>
                  <a:pt x="4449478" y="46615"/>
                  <a:pt x="4414804" y="47769"/>
                  <a:pt x="4379713" y="49846"/>
                </a:cubicBezTo>
                <a:cubicBezTo>
                  <a:pt x="4379506" y="49846"/>
                  <a:pt x="4379090" y="49846"/>
                  <a:pt x="4378675" y="49846"/>
                </a:cubicBezTo>
                <a:close/>
              </a:path>
            </a:pathLst>
          </a:custGeom>
          <a:solidFill>
            <a:srgbClr val="E2B133"/>
          </a:solidFill>
          <a:ln w="20759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" name="Graphic 241">
            <a:extLst>
              <a:ext uri="{FF2B5EF4-FFF2-40B4-BE49-F238E27FC236}">
                <a16:creationId xmlns:a16="http://schemas.microsoft.com/office/drawing/2014/main" id="{51E89A5A-AB72-4325-97EB-A8D1860A6029}"/>
              </a:ext>
            </a:extLst>
          </p:cNvPr>
          <p:cNvGrpSpPr/>
          <p:nvPr/>
        </p:nvGrpSpPr>
        <p:grpSpPr>
          <a:xfrm>
            <a:off x="3608076" y="2498813"/>
            <a:ext cx="322656" cy="318867"/>
            <a:chOff x="2434505" y="2932122"/>
            <a:chExt cx="322656" cy="31886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201183-2CBE-425D-AC60-E8A0FA6477AD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1904800-12ED-4D25-8BCC-0940FD0422BB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/>
            </a:p>
          </p:txBody>
        </p:sp>
      </p:grpSp>
      <p:grpSp>
        <p:nvGrpSpPr>
          <p:cNvPr id="8" name="Graphic 241">
            <a:extLst>
              <a:ext uri="{FF2B5EF4-FFF2-40B4-BE49-F238E27FC236}">
                <a16:creationId xmlns:a16="http://schemas.microsoft.com/office/drawing/2014/main" id="{3688FEF3-9856-4070-9307-91F8CF9B0C51}"/>
              </a:ext>
            </a:extLst>
          </p:cNvPr>
          <p:cNvGrpSpPr/>
          <p:nvPr/>
        </p:nvGrpSpPr>
        <p:grpSpPr>
          <a:xfrm rot="1433983">
            <a:off x="4631099" y="6309315"/>
            <a:ext cx="212939" cy="210438"/>
            <a:chOff x="2434505" y="2932122"/>
            <a:chExt cx="322656" cy="31886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3B350E1-C25B-4415-B395-35CB83C6F4DB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B89CD5-B485-45E6-B460-3682AA357E18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" name="Graphic 241">
            <a:extLst>
              <a:ext uri="{FF2B5EF4-FFF2-40B4-BE49-F238E27FC236}">
                <a16:creationId xmlns:a16="http://schemas.microsoft.com/office/drawing/2014/main" id="{33AC7CD5-7E0D-46FD-B16D-FCBBB4BF9F58}"/>
              </a:ext>
            </a:extLst>
          </p:cNvPr>
          <p:cNvGrpSpPr/>
          <p:nvPr/>
        </p:nvGrpSpPr>
        <p:grpSpPr>
          <a:xfrm>
            <a:off x="9447509" y="3436972"/>
            <a:ext cx="322656" cy="318867"/>
            <a:chOff x="2434505" y="2932122"/>
            <a:chExt cx="322656" cy="31886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EFAE53-B349-469C-AB28-44AB997ECBDE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B9013B-C62D-442A-AF9B-7AD505DD225A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4" name="Graphic 241">
            <a:extLst>
              <a:ext uri="{FF2B5EF4-FFF2-40B4-BE49-F238E27FC236}">
                <a16:creationId xmlns:a16="http://schemas.microsoft.com/office/drawing/2014/main" id="{7D2A01EE-0CB2-4893-965B-3FA59047D6E7}"/>
              </a:ext>
            </a:extLst>
          </p:cNvPr>
          <p:cNvGrpSpPr/>
          <p:nvPr/>
        </p:nvGrpSpPr>
        <p:grpSpPr>
          <a:xfrm rot="1433983">
            <a:off x="7842417" y="4136775"/>
            <a:ext cx="212939" cy="210438"/>
            <a:chOff x="2434505" y="2932122"/>
            <a:chExt cx="322656" cy="3188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9DBCDB5-888F-4E69-985A-606AF33892D8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5E034-AB7F-4418-A014-D471C18EAFFD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8829C292-F0A0-4437-9A81-F47AB9E2A2D3}"/>
              </a:ext>
            </a:extLst>
          </p:cNvPr>
          <p:cNvGrpSpPr/>
          <p:nvPr/>
        </p:nvGrpSpPr>
        <p:grpSpPr>
          <a:xfrm rot="21412863">
            <a:off x="3585635" y="4389467"/>
            <a:ext cx="10639405" cy="3412585"/>
            <a:chOff x="-173738" y="4314672"/>
            <a:chExt cx="12760562" cy="3522827"/>
          </a:xfrm>
          <a:solidFill>
            <a:srgbClr val="FFFFFF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50CAE3-4995-4225-B466-9B7C19CC1DEB}"/>
                </a:ext>
              </a:extLst>
            </p:cNvPr>
            <p:cNvSpPr/>
            <p:nvPr/>
          </p:nvSpPr>
          <p:spPr>
            <a:xfrm>
              <a:off x="-173738" y="4314672"/>
              <a:ext cx="12758187" cy="3494993"/>
            </a:xfrm>
            <a:custGeom>
              <a:avLst/>
              <a:gdLst>
                <a:gd name="connsiteX0" fmla="*/ 12757688 w 12758187"/>
                <a:gd name="connsiteY0" fmla="*/ 2003513 h 3494993"/>
                <a:gd name="connsiteX1" fmla="*/ 12331768 w 12758187"/>
                <a:gd name="connsiteY1" fmla="*/ 1610199 h 3494993"/>
                <a:gd name="connsiteX2" fmla="*/ 12218458 w 12758187"/>
                <a:gd name="connsiteY2" fmla="*/ 1632709 h 3494993"/>
                <a:gd name="connsiteX3" fmla="*/ 11915824 w 12758187"/>
                <a:gd name="connsiteY3" fmla="*/ 1424313 h 3494993"/>
                <a:gd name="connsiteX4" fmla="*/ 11686829 w 12758187"/>
                <a:gd name="connsiteY4" fmla="*/ 1548479 h 3494993"/>
                <a:gd name="connsiteX5" fmla="*/ 11391322 w 12758187"/>
                <a:gd name="connsiteY5" fmla="*/ 1258516 h 3494993"/>
                <a:gd name="connsiteX6" fmla="*/ 11390846 w 12758187"/>
                <a:gd name="connsiteY6" fmla="*/ 1241573 h 3494993"/>
                <a:gd name="connsiteX7" fmla="*/ 11014098 w 12758187"/>
                <a:gd name="connsiteY7" fmla="*/ 848985 h 3494993"/>
                <a:gd name="connsiteX8" fmla="*/ 11014098 w 12758187"/>
                <a:gd name="connsiteY8" fmla="*/ 845839 h 3494993"/>
                <a:gd name="connsiteX9" fmla="*/ 10686521 w 12758187"/>
                <a:gd name="connsiteY9" fmla="*/ 543290 h 3494993"/>
                <a:gd name="connsiteX10" fmla="*/ 10389588 w 12758187"/>
                <a:gd name="connsiteY10" fmla="*/ 859393 h 3494993"/>
                <a:gd name="connsiteX11" fmla="*/ 10294332 w 12758187"/>
                <a:gd name="connsiteY11" fmla="*/ 849227 h 3494993"/>
                <a:gd name="connsiteX12" fmla="*/ 9997399 w 12758187"/>
                <a:gd name="connsiteY12" fmla="*/ 1183000 h 3494993"/>
                <a:gd name="connsiteX13" fmla="*/ 10006426 w 12758187"/>
                <a:gd name="connsiteY13" fmla="*/ 1244962 h 3494993"/>
                <a:gd name="connsiteX14" fmla="*/ 9722795 w 12758187"/>
                <a:gd name="connsiteY14" fmla="*/ 1456262 h 3494993"/>
                <a:gd name="connsiteX15" fmla="*/ 9719470 w 12758187"/>
                <a:gd name="connsiteY15" fmla="*/ 1471027 h 3494993"/>
                <a:gd name="connsiteX16" fmla="*/ 9603785 w 12758187"/>
                <a:gd name="connsiteY16" fmla="*/ 1407612 h 3494993"/>
                <a:gd name="connsiteX17" fmla="*/ 9313265 w 12758187"/>
                <a:gd name="connsiteY17" fmla="*/ 1509511 h 3494993"/>
                <a:gd name="connsiteX18" fmla="*/ 9137006 w 12758187"/>
                <a:gd name="connsiteY18" fmla="*/ 1366708 h 3494993"/>
                <a:gd name="connsiteX19" fmla="*/ 9105650 w 12758187"/>
                <a:gd name="connsiteY19" fmla="*/ 1360415 h 3494993"/>
                <a:gd name="connsiteX20" fmla="*/ 9104700 w 12758187"/>
                <a:gd name="connsiteY20" fmla="*/ 1326771 h 3494993"/>
                <a:gd name="connsiteX21" fmla="*/ 8942693 w 12758187"/>
                <a:gd name="connsiteY21" fmla="*/ 1074566 h 3494993"/>
                <a:gd name="connsiteX22" fmla="*/ 8944356 w 12758187"/>
                <a:gd name="connsiteY22" fmla="*/ 1008247 h 3494993"/>
                <a:gd name="connsiteX23" fmla="*/ 8736978 w 12758187"/>
                <a:gd name="connsiteY23" fmla="*/ 742004 h 3494993"/>
                <a:gd name="connsiteX24" fmla="*/ 8398237 w 12758187"/>
                <a:gd name="connsiteY24" fmla="*/ 944591 h 3494993"/>
                <a:gd name="connsiteX25" fmla="*/ 8394198 w 12758187"/>
                <a:gd name="connsiteY25" fmla="*/ 962744 h 3494993"/>
                <a:gd name="connsiteX26" fmla="*/ 8092277 w 12758187"/>
                <a:gd name="connsiteY26" fmla="*/ 1172350 h 3494993"/>
                <a:gd name="connsiteX27" fmla="*/ 8083963 w 12758187"/>
                <a:gd name="connsiteY27" fmla="*/ 1224389 h 3494993"/>
                <a:gd name="connsiteX28" fmla="*/ 7950462 w 12758187"/>
                <a:gd name="connsiteY28" fmla="*/ 1143063 h 3494993"/>
                <a:gd name="connsiteX29" fmla="*/ 7802470 w 12758187"/>
                <a:gd name="connsiteY29" fmla="*/ 1145242 h 3494993"/>
                <a:gd name="connsiteX30" fmla="*/ 7769214 w 12758187"/>
                <a:gd name="connsiteY30" fmla="*/ 1114503 h 3494993"/>
                <a:gd name="connsiteX31" fmla="*/ 7775390 w 12758187"/>
                <a:gd name="connsiteY31" fmla="*/ 1040439 h 3494993"/>
                <a:gd name="connsiteX32" fmla="*/ 7774678 w 12758187"/>
                <a:gd name="connsiteY32" fmla="*/ 1031967 h 3494993"/>
                <a:gd name="connsiteX33" fmla="*/ 7774678 w 12758187"/>
                <a:gd name="connsiteY33" fmla="*/ 1021317 h 3494993"/>
                <a:gd name="connsiteX34" fmla="*/ 7483684 w 12758187"/>
                <a:gd name="connsiteY34" fmla="*/ 752412 h 3494993"/>
                <a:gd name="connsiteX35" fmla="*/ 7377975 w 12758187"/>
                <a:gd name="connsiteY35" fmla="*/ 779520 h 3494993"/>
                <a:gd name="connsiteX36" fmla="*/ 7103609 w 12758187"/>
                <a:gd name="connsiteY36" fmla="*/ 612513 h 3494993"/>
                <a:gd name="connsiteX37" fmla="*/ 7104797 w 12758187"/>
                <a:gd name="connsiteY37" fmla="*/ 581290 h 3494993"/>
                <a:gd name="connsiteX38" fmla="*/ 7104084 w 12758187"/>
                <a:gd name="connsiteY38" fmla="*/ 573544 h 3494993"/>
                <a:gd name="connsiteX39" fmla="*/ 7103846 w 12758187"/>
                <a:gd name="connsiteY39" fmla="*/ 562169 h 3494993"/>
                <a:gd name="connsiteX40" fmla="*/ 6900982 w 12758187"/>
                <a:gd name="connsiteY40" fmla="*/ 374830 h 3494993"/>
                <a:gd name="connsiteX41" fmla="*/ 6698117 w 12758187"/>
                <a:gd name="connsiteY41" fmla="*/ 187491 h 3494993"/>
                <a:gd name="connsiteX42" fmla="*/ 6696217 w 12758187"/>
                <a:gd name="connsiteY42" fmla="*/ 187734 h 3494993"/>
                <a:gd name="connsiteX43" fmla="*/ 6496678 w 12758187"/>
                <a:gd name="connsiteY43" fmla="*/ 27261 h 3494993"/>
                <a:gd name="connsiteX44" fmla="*/ 6348449 w 12758187"/>
                <a:gd name="connsiteY44" fmla="*/ 110281 h 3494993"/>
                <a:gd name="connsiteX45" fmla="*/ 6192856 w 12758187"/>
                <a:gd name="connsiteY45" fmla="*/ 42510 h 3494993"/>
                <a:gd name="connsiteX46" fmla="*/ 6009708 w 12758187"/>
                <a:gd name="connsiteY46" fmla="*/ 222103 h 3494993"/>
                <a:gd name="connsiteX47" fmla="*/ 6007808 w 12758187"/>
                <a:gd name="connsiteY47" fmla="*/ 222103 h 3494993"/>
                <a:gd name="connsiteX48" fmla="*/ 5823947 w 12758187"/>
                <a:gd name="connsiteY48" fmla="*/ 428805 h 3494993"/>
                <a:gd name="connsiteX49" fmla="*/ 5824897 w 12758187"/>
                <a:gd name="connsiteY49" fmla="*/ 438970 h 3494993"/>
                <a:gd name="connsiteX50" fmla="*/ 5824897 w 12758187"/>
                <a:gd name="connsiteY50" fmla="*/ 447926 h 3494993"/>
                <a:gd name="connsiteX51" fmla="*/ 5825847 w 12758187"/>
                <a:gd name="connsiteY51" fmla="*/ 457123 h 3494993"/>
                <a:gd name="connsiteX52" fmla="*/ 5825372 w 12758187"/>
                <a:gd name="connsiteY52" fmla="*/ 457123 h 3494993"/>
                <a:gd name="connsiteX53" fmla="*/ 5677143 w 12758187"/>
                <a:gd name="connsiteY53" fmla="*/ 540143 h 3494993"/>
                <a:gd name="connsiteX54" fmla="*/ 5501834 w 12758187"/>
                <a:gd name="connsiteY54" fmla="*/ 445021 h 3494993"/>
                <a:gd name="connsiteX55" fmla="*/ 5455750 w 12758187"/>
                <a:gd name="connsiteY55" fmla="*/ 453251 h 3494993"/>
                <a:gd name="connsiteX56" fmla="*/ 5258111 w 12758187"/>
                <a:gd name="connsiteY56" fmla="*/ 301976 h 3494993"/>
                <a:gd name="connsiteX57" fmla="*/ 5074250 w 12758187"/>
                <a:gd name="connsiteY57" fmla="*/ 508678 h 3494993"/>
                <a:gd name="connsiteX58" fmla="*/ 5074488 w 12758187"/>
                <a:gd name="connsiteY58" fmla="*/ 511824 h 3494993"/>
                <a:gd name="connsiteX59" fmla="*/ 4994910 w 12758187"/>
                <a:gd name="connsiteY59" fmla="*/ 498512 h 3494993"/>
                <a:gd name="connsiteX60" fmla="*/ 4994435 w 12758187"/>
                <a:gd name="connsiteY60" fmla="*/ 498512 h 3494993"/>
                <a:gd name="connsiteX61" fmla="*/ 4994435 w 12758187"/>
                <a:gd name="connsiteY61" fmla="*/ 489315 h 3494993"/>
                <a:gd name="connsiteX62" fmla="*/ 4993484 w 12758187"/>
                <a:gd name="connsiteY62" fmla="*/ 479149 h 3494993"/>
                <a:gd name="connsiteX63" fmla="*/ 4993484 w 12758187"/>
                <a:gd name="connsiteY63" fmla="*/ 470194 h 3494993"/>
                <a:gd name="connsiteX64" fmla="*/ 4861646 w 12758187"/>
                <a:gd name="connsiteY64" fmla="*/ 293021 h 3494993"/>
                <a:gd name="connsiteX65" fmla="*/ 4516729 w 12758187"/>
                <a:gd name="connsiteY65" fmla="*/ 395 h 3494993"/>
                <a:gd name="connsiteX66" fmla="*/ 4201267 w 12758187"/>
                <a:gd name="connsiteY66" fmla="*/ 344817 h 3494993"/>
                <a:gd name="connsiteX67" fmla="*/ 3995076 w 12758187"/>
                <a:gd name="connsiteY67" fmla="*/ 569430 h 3494993"/>
                <a:gd name="connsiteX68" fmla="*/ 3878916 w 12758187"/>
                <a:gd name="connsiteY68" fmla="*/ 554181 h 3494993"/>
                <a:gd name="connsiteX69" fmla="*/ 3563692 w 12758187"/>
                <a:gd name="connsiteY69" fmla="*/ 908527 h 3494993"/>
                <a:gd name="connsiteX70" fmla="*/ 3564405 w 12758187"/>
                <a:gd name="connsiteY70" fmla="*/ 917483 h 3494993"/>
                <a:gd name="connsiteX71" fmla="*/ 3564643 w 12758187"/>
                <a:gd name="connsiteY71" fmla="*/ 927406 h 3494993"/>
                <a:gd name="connsiteX72" fmla="*/ 3596949 w 12758187"/>
                <a:gd name="connsiteY72" fmla="*/ 1057139 h 3494993"/>
                <a:gd name="connsiteX73" fmla="*/ 3491003 w 12758187"/>
                <a:gd name="connsiteY73" fmla="*/ 1244720 h 3494993"/>
                <a:gd name="connsiteX74" fmla="*/ 3331610 w 12758187"/>
                <a:gd name="connsiteY74" fmla="*/ 1209866 h 3494993"/>
                <a:gd name="connsiteX75" fmla="*/ 3082186 w 12758187"/>
                <a:gd name="connsiteY75" fmla="*/ 1355332 h 3494993"/>
                <a:gd name="connsiteX76" fmla="*/ 2819935 w 12758187"/>
                <a:gd name="connsiteY76" fmla="*/ 1202363 h 3494993"/>
                <a:gd name="connsiteX77" fmla="*/ 2558159 w 12758187"/>
                <a:gd name="connsiteY77" fmla="*/ 1434721 h 3494993"/>
                <a:gd name="connsiteX78" fmla="*/ 2458151 w 12758187"/>
                <a:gd name="connsiteY78" fmla="*/ 1420925 h 3494993"/>
                <a:gd name="connsiteX79" fmla="*/ 2191624 w 12758187"/>
                <a:gd name="connsiteY79" fmla="*/ 1720569 h 3494993"/>
                <a:gd name="connsiteX80" fmla="*/ 2193050 w 12758187"/>
                <a:gd name="connsiteY80" fmla="*/ 1736060 h 3494993"/>
                <a:gd name="connsiteX81" fmla="*/ 1922959 w 12758187"/>
                <a:gd name="connsiteY81" fmla="*/ 1634403 h 3494993"/>
                <a:gd name="connsiteX82" fmla="*/ 1937687 w 12758187"/>
                <a:gd name="connsiteY82" fmla="*/ 1532989 h 3494993"/>
                <a:gd name="connsiteX83" fmla="*/ 1665221 w 12758187"/>
                <a:gd name="connsiteY83" fmla="*/ 1281268 h 3494993"/>
                <a:gd name="connsiteX84" fmla="*/ 1430526 w 12758187"/>
                <a:gd name="connsiteY84" fmla="*/ 1464976 h 3494993"/>
                <a:gd name="connsiteX85" fmla="*/ 1265906 w 12758187"/>
                <a:gd name="connsiteY85" fmla="*/ 1438351 h 3494993"/>
                <a:gd name="connsiteX86" fmla="*/ 1104612 w 12758187"/>
                <a:gd name="connsiteY86" fmla="*/ 1481434 h 3494993"/>
                <a:gd name="connsiteX87" fmla="*/ 853288 w 12758187"/>
                <a:gd name="connsiteY87" fmla="*/ 1321930 h 3494993"/>
                <a:gd name="connsiteX88" fmla="*/ 606240 w 12758187"/>
                <a:gd name="connsiteY88" fmla="*/ 1599550 h 3494993"/>
                <a:gd name="connsiteX89" fmla="*/ 615979 w 12758187"/>
                <a:gd name="connsiteY89" fmla="*/ 1658607 h 3494993"/>
                <a:gd name="connsiteX90" fmla="*/ 312395 w 12758187"/>
                <a:gd name="connsiteY90" fmla="*/ 1960915 h 3494993"/>
                <a:gd name="connsiteX91" fmla="*/ 496 w 12758187"/>
                <a:gd name="connsiteY91" fmla="*/ 2384000 h 3494993"/>
                <a:gd name="connsiteX92" fmla="*/ 426417 w 12758187"/>
                <a:gd name="connsiteY92" fmla="*/ 2777314 h 3494993"/>
                <a:gd name="connsiteX93" fmla="*/ 775610 w 12758187"/>
                <a:gd name="connsiteY93" fmla="*/ 2537211 h 3494993"/>
                <a:gd name="connsiteX94" fmla="*/ 1146183 w 12758187"/>
                <a:gd name="connsiteY94" fmla="*/ 2741492 h 3494993"/>
                <a:gd name="connsiteX95" fmla="*/ 1333607 w 12758187"/>
                <a:gd name="connsiteY95" fmla="*/ 2683886 h 3494993"/>
                <a:gd name="connsiteX96" fmla="*/ 1747888 w 12758187"/>
                <a:gd name="connsiteY96" fmla="*/ 2997570 h 3494993"/>
                <a:gd name="connsiteX97" fmla="*/ 1935312 w 12758187"/>
                <a:gd name="connsiteY97" fmla="*/ 2940206 h 3494993"/>
                <a:gd name="connsiteX98" fmla="*/ 1935787 w 12758187"/>
                <a:gd name="connsiteY98" fmla="*/ 2959327 h 3494993"/>
                <a:gd name="connsiteX99" fmla="*/ 2340091 w 12758187"/>
                <a:gd name="connsiteY99" fmla="*/ 3353126 h 3494993"/>
                <a:gd name="connsiteX100" fmla="*/ 2666242 w 12758187"/>
                <a:gd name="connsiteY100" fmla="*/ 3494477 h 3494993"/>
                <a:gd name="connsiteX101" fmla="*/ 2988592 w 12758187"/>
                <a:gd name="connsiteY101" fmla="*/ 3303992 h 3494993"/>
                <a:gd name="connsiteX102" fmla="*/ 3327571 w 12758187"/>
                <a:gd name="connsiteY102" fmla="*/ 3461317 h 3494993"/>
                <a:gd name="connsiteX103" fmla="*/ 3666788 w 12758187"/>
                <a:gd name="connsiteY103" fmla="*/ 3241787 h 3494993"/>
                <a:gd name="connsiteX104" fmla="*/ 3853736 w 12758187"/>
                <a:gd name="connsiteY104" fmla="*/ 3277851 h 3494993"/>
                <a:gd name="connsiteX105" fmla="*/ 4177037 w 12758187"/>
                <a:gd name="connsiteY105" fmla="*/ 3085914 h 3494993"/>
                <a:gd name="connsiteX106" fmla="*/ 4517204 w 12758187"/>
                <a:gd name="connsiteY106" fmla="*/ 3244692 h 3494993"/>
                <a:gd name="connsiteX107" fmla="*/ 4772804 w 12758187"/>
                <a:gd name="connsiteY107" fmla="*/ 3135290 h 3494993"/>
                <a:gd name="connsiteX108" fmla="*/ 5037668 w 12758187"/>
                <a:gd name="connsiteY108" fmla="*/ 3218552 h 3494993"/>
                <a:gd name="connsiteX109" fmla="*/ 5201575 w 12758187"/>
                <a:gd name="connsiteY109" fmla="*/ 3174258 h 3494993"/>
                <a:gd name="connsiteX110" fmla="*/ 5512286 w 12758187"/>
                <a:gd name="connsiteY110" fmla="*/ 3298667 h 3494993"/>
                <a:gd name="connsiteX111" fmla="*/ 5713250 w 12758187"/>
                <a:gd name="connsiteY111" fmla="*/ 3232590 h 3494993"/>
                <a:gd name="connsiteX112" fmla="*/ 6078359 w 12758187"/>
                <a:gd name="connsiteY112" fmla="*/ 3427432 h 3494993"/>
                <a:gd name="connsiteX113" fmla="*/ 6329208 w 12758187"/>
                <a:gd name="connsiteY113" fmla="*/ 3322629 h 3494993"/>
                <a:gd name="connsiteX114" fmla="*/ 6588846 w 12758187"/>
                <a:gd name="connsiteY114" fmla="*/ 3402018 h 3494993"/>
                <a:gd name="connsiteX115" fmla="*/ 6873664 w 12758187"/>
                <a:gd name="connsiteY115" fmla="*/ 3262119 h 3494993"/>
                <a:gd name="connsiteX116" fmla="*/ 7170597 w 12758187"/>
                <a:gd name="connsiteY116" fmla="*/ 3372973 h 3494993"/>
                <a:gd name="connsiteX117" fmla="*/ 7527392 w 12758187"/>
                <a:gd name="connsiteY117" fmla="*/ 3114717 h 3494993"/>
                <a:gd name="connsiteX118" fmla="*/ 7775390 w 12758187"/>
                <a:gd name="connsiteY118" fmla="*/ 3185634 h 3494993"/>
                <a:gd name="connsiteX119" fmla="*/ 8139549 w 12758187"/>
                <a:gd name="connsiteY119" fmla="*/ 2907531 h 3494993"/>
                <a:gd name="connsiteX120" fmla="*/ 8486366 w 12758187"/>
                <a:gd name="connsiteY120" fmla="*/ 3075022 h 3494993"/>
                <a:gd name="connsiteX121" fmla="*/ 8806104 w 12758187"/>
                <a:gd name="connsiteY121" fmla="*/ 2888894 h 3494993"/>
                <a:gd name="connsiteX122" fmla="*/ 9118002 w 12758187"/>
                <a:gd name="connsiteY122" fmla="*/ 3014512 h 3494993"/>
                <a:gd name="connsiteX123" fmla="*/ 9428713 w 12758187"/>
                <a:gd name="connsiteY123" fmla="*/ 2841454 h 3494993"/>
                <a:gd name="connsiteX124" fmla="*/ 9818526 w 12758187"/>
                <a:gd name="connsiteY124" fmla="*/ 3083494 h 3494993"/>
                <a:gd name="connsiteX125" fmla="*/ 10151329 w 12758187"/>
                <a:gd name="connsiteY125" fmla="*/ 2875582 h 3494993"/>
                <a:gd name="connsiteX126" fmla="*/ 10215704 w 12758187"/>
                <a:gd name="connsiteY126" fmla="*/ 2877518 h 3494993"/>
                <a:gd name="connsiteX127" fmla="*/ 10546369 w 12758187"/>
                <a:gd name="connsiteY127" fmla="*/ 2673237 h 3494993"/>
                <a:gd name="connsiteX128" fmla="*/ 10645663 w 12758187"/>
                <a:gd name="connsiteY128" fmla="*/ 2680740 h 3494993"/>
                <a:gd name="connsiteX129" fmla="*/ 10784153 w 12758187"/>
                <a:gd name="connsiteY129" fmla="*/ 2648549 h 3494993"/>
                <a:gd name="connsiteX130" fmla="*/ 10925256 w 12758187"/>
                <a:gd name="connsiteY130" fmla="*/ 2666702 h 3494993"/>
                <a:gd name="connsiteX131" fmla="*/ 11251644 w 12758187"/>
                <a:gd name="connsiteY131" fmla="*/ 2469924 h 3494993"/>
                <a:gd name="connsiteX132" fmla="*/ 11358065 w 12758187"/>
                <a:gd name="connsiteY132" fmla="*/ 2505745 h 3494993"/>
                <a:gd name="connsiteX133" fmla="*/ 11358065 w 12758187"/>
                <a:gd name="connsiteY133" fmla="*/ 2516879 h 3494993"/>
                <a:gd name="connsiteX134" fmla="*/ 11677090 w 12758187"/>
                <a:gd name="connsiteY134" fmla="*/ 2811683 h 3494993"/>
                <a:gd name="connsiteX135" fmla="*/ 11731250 w 12758187"/>
                <a:gd name="connsiteY135" fmla="*/ 2803696 h 3494993"/>
                <a:gd name="connsiteX136" fmla="*/ 11987325 w 12758187"/>
                <a:gd name="connsiteY136" fmla="*/ 2924474 h 3494993"/>
                <a:gd name="connsiteX137" fmla="*/ 12230573 w 12758187"/>
                <a:gd name="connsiteY137" fmla="*/ 2778766 h 3494993"/>
                <a:gd name="connsiteX138" fmla="*/ 12285208 w 12758187"/>
                <a:gd name="connsiteY138" fmla="*/ 2781186 h 3494993"/>
                <a:gd name="connsiteX139" fmla="*/ 12574539 w 12758187"/>
                <a:gd name="connsiteY139" fmla="*/ 2455885 h 3494993"/>
                <a:gd name="connsiteX140" fmla="*/ 12560763 w 12758187"/>
                <a:gd name="connsiteY140" fmla="*/ 2378191 h 3494993"/>
                <a:gd name="connsiteX141" fmla="*/ 12757688 w 12758187"/>
                <a:gd name="connsiteY141" fmla="*/ 2003513 h 349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2758187" h="3494993">
                  <a:moveTo>
                    <a:pt x="12757688" y="2003513"/>
                  </a:moveTo>
                  <a:cubicBezTo>
                    <a:pt x="12746761" y="1775028"/>
                    <a:pt x="12556012" y="1599066"/>
                    <a:pt x="12331768" y="1610199"/>
                  </a:cubicBezTo>
                  <a:cubicBezTo>
                    <a:pt x="12292098" y="1612136"/>
                    <a:pt x="12254090" y="1619881"/>
                    <a:pt x="12218458" y="1632709"/>
                  </a:cubicBezTo>
                  <a:cubicBezTo>
                    <a:pt x="12175224" y="1505638"/>
                    <a:pt x="12054314" y="1417536"/>
                    <a:pt x="11915824" y="1424313"/>
                  </a:cubicBezTo>
                  <a:cubicBezTo>
                    <a:pt x="11821518" y="1428912"/>
                    <a:pt x="11739327" y="1477078"/>
                    <a:pt x="11686829" y="1548479"/>
                  </a:cubicBezTo>
                  <a:cubicBezTo>
                    <a:pt x="11646921" y="1404224"/>
                    <a:pt x="11532899" y="1293370"/>
                    <a:pt x="11391322" y="1258516"/>
                  </a:cubicBezTo>
                  <a:cubicBezTo>
                    <a:pt x="11391322" y="1252949"/>
                    <a:pt x="11391084" y="1247382"/>
                    <a:pt x="11390846" y="1241573"/>
                  </a:cubicBezTo>
                  <a:cubicBezTo>
                    <a:pt x="11380632" y="1030031"/>
                    <a:pt x="11216487" y="863508"/>
                    <a:pt x="11014098" y="848985"/>
                  </a:cubicBezTo>
                  <a:cubicBezTo>
                    <a:pt x="11014098" y="848017"/>
                    <a:pt x="11014098" y="846807"/>
                    <a:pt x="11014098" y="845839"/>
                  </a:cubicBezTo>
                  <a:cubicBezTo>
                    <a:pt x="11005546" y="670118"/>
                    <a:pt x="10858980" y="534818"/>
                    <a:pt x="10686521" y="543290"/>
                  </a:cubicBezTo>
                  <a:cubicBezTo>
                    <a:pt x="10519764" y="551519"/>
                    <a:pt x="10390539" y="691660"/>
                    <a:pt x="10389588" y="859393"/>
                  </a:cubicBezTo>
                  <a:cubicBezTo>
                    <a:pt x="10359182" y="851164"/>
                    <a:pt x="10327351" y="847533"/>
                    <a:pt x="10294332" y="849227"/>
                  </a:cubicBezTo>
                  <a:cubicBezTo>
                    <a:pt x="10121874" y="857941"/>
                    <a:pt x="9988847" y="1007279"/>
                    <a:pt x="9997399" y="1183000"/>
                  </a:cubicBezTo>
                  <a:cubicBezTo>
                    <a:pt x="9998349" y="1204299"/>
                    <a:pt x="10001675" y="1225115"/>
                    <a:pt x="10006426" y="1244962"/>
                  </a:cubicBezTo>
                  <a:cubicBezTo>
                    <a:pt x="9877200" y="1237943"/>
                    <a:pt x="9756765" y="1323867"/>
                    <a:pt x="9722795" y="1456262"/>
                  </a:cubicBezTo>
                  <a:cubicBezTo>
                    <a:pt x="9721608" y="1461103"/>
                    <a:pt x="9720420" y="1466186"/>
                    <a:pt x="9719470" y="1471027"/>
                  </a:cubicBezTo>
                  <a:cubicBezTo>
                    <a:pt x="9687401" y="1441740"/>
                    <a:pt x="9648444" y="1419472"/>
                    <a:pt x="9603785" y="1407612"/>
                  </a:cubicBezTo>
                  <a:cubicBezTo>
                    <a:pt x="9492376" y="1378084"/>
                    <a:pt x="9379066" y="1421893"/>
                    <a:pt x="9313265" y="1509511"/>
                  </a:cubicBezTo>
                  <a:cubicBezTo>
                    <a:pt x="9278108" y="1441256"/>
                    <a:pt x="9216109" y="1387523"/>
                    <a:pt x="9137006" y="1366708"/>
                  </a:cubicBezTo>
                  <a:cubicBezTo>
                    <a:pt x="9126554" y="1364045"/>
                    <a:pt x="9116102" y="1361867"/>
                    <a:pt x="9105650" y="1360415"/>
                  </a:cubicBezTo>
                  <a:cubicBezTo>
                    <a:pt x="9106125" y="1349039"/>
                    <a:pt x="9105650" y="1337905"/>
                    <a:pt x="9104700" y="1326771"/>
                  </a:cubicBezTo>
                  <a:cubicBezTo>
                    <a:pt x="9102800" y="1218822"/>
                    <a:pt x="9040325" y="1119827"/>
                    <a:pt x="8942693" y="1074566"/>
                  </a:cubicBezTo>
                  <a:cubicBezTo>
                    <a:pt x="8945781" y="1052299"/>
                    <a:pt x="8946494" y="1030031"/>
                    <a:pt x="8944356" y="1008247"/>
                  </a:cubicBezTo>
                  <a:cubicBezTo>
                    <a:pt x="8941031" y="885533"/>
                    <a:pt x="8859315" y="774437"/>
                    <a:pt x="8736978" y="742004"/>
                  </a:cubicBezTo>
                  <a:cubicBezTo>
                    <a:pt x="8588511" y="702551"/>
                    <a:pt x="8436957" y="793316"/>
                    <a:pt x="8398237" y="944591"/>
                  </a:cubicBezTo>
                  <a:cubicBezTo>
                    <a:pt x="8396812" y="950642"/>
                    <a:pt x="8395386" y="956693"/>
                    <a:pt x="8394198" y="962744"/>
                  </a:cubicBezTo>
                  <a:cubicBezTo>
                    <a:pt x="8258322" y="946043"/>
                    <a:pt x="8127909" y="1033661"/>
                    <a:pt x="8092277" y="1172350"/>
                  </a:cubicBezTo>
                  <a:cubicBezTo>
                    <a:pt x="8087764" y="1189777"/>
                    <a:pt x="8085150" y="1207204"/>
                    <a:pt x="8083963" y="1224389"/>
                  </a:cubicBezTo>
                  <a:cubicBezTo>
                    <a:pt x="8049281" y="1186146"/>
                    <a:pt x="8003672" y="1157102"/>
                    <a:pt x="7950462" y="1143063"/>
                  </a:cubicBezTo>
                  <a:cubicBezTo>
                    <a:pt x="7899865" y="1129751"/>
                    <a:pt x="7849030" y="1131445"/>
                    <a:pt x="7802470" y="1145242"/>
                  </a:cubicBezTo>
                  <a:cubicBezTo>
                    <a:pt x="7792256" y="1134108"/>
                    <a:pt x="7781091" y="1123700"/>
                    <a:pt x="7769214" y="1114503"/>
                  </a:cubicBezTo>
                  <a:cubicBezTo>
                    <a:pt x="7774202" y="1090783"/>
                    <a:pt x="7776578" y="1065853"/>
                    <a:pt x="7775390" y="1040439"/>
                  </a:cubicBezTo>
                  <a:cubicBezTo>
                    <a:pt x="7775153" y="1037534"/>
                    <a:pt x="7774678" y="1034872"/>
                    <a:pt x="7774678" y="1031967"/>
                  </a:cubicBezTo>
                  <a:cubicBezTo>
                    <a:pt x="7774678" y="1028337"/>
                    <a:pt x="7774678" y="1024948"/>
                    <a:pt x="7774678" y="1021317"/>
                  </a:cubicBezTo>
                  <a:cubicBezTo>
                    <a:pt x="7767076" y="865202"/>
                    <a:pt x="7636900" y="744908"/>
                    <a:pt x="7483684" y="752412"/>
                  </a:cubicBezTo>
                  <a:cubicBezTo>
                    <a:pt x="7445914" y="754348"/>
                    <a:pt x="7410282" y="763787"/>
                    <a:pt x="7377975" y="779520"/>
                  </a:cubicBezTo>
                  <a:cubicBezTo>
                    <a:pt x="7314788" y="688755"/>
                    <a:pt x="7215968" y="626551"/>
                    <a:pt x="7103609" y="612513"/>
                  </a:cubicBezTo>
                  <a:cubicBezTo>
                    <a:pt x="7104797" y="602347"/>
                    <a:pt x="7105272" y="591939"/>
                    <a:pt x="7104797" y="581290"/>
                  </a:cubicBezTo>
                  <a:cubicBezTo>
                    <a:pt x="7104559" y="578627"/>
                    <a:pt x="7104322" y="576207"/>
                    <a:pt x="7104084" y="573544"/>
                  </a:cubicBezTo>
                  <a:cubicBezTo>
                    <a:pt x="7104084" y="569914"/>
                    <a:pt x="7104084" y="566041"/>
                    <a:pt x="7103846" y="562169"/>
                  </a:cubicBezTo>
                  <a:cubicBezTo>
                    <a:pt x="7098620" y="453251"/>
                    <a:pt x="7007878" y="369505"/>
                    <a:pt x="6900982" y="374830"/>
                  </a:cubicBezTo>
                  <a:cubicBezTo>
                    <a:pt x="6895756" y="266154"/>
                    <a:pt x="6805013" y="182167"/>
                    <a:pt x="6698117" y="187491"/>
                  </a:cubicBezTo>
                  <a:cubicBezTo>
                    <a:pt x="6697405" y="187491"/>
                    <a:pt x="6696692" y="187734"/>
                    <a:pt x="6696217" y="187734"/>
                  </a:cubicBezTo>
                  <a:cubicBezTo>
                    <a:pt x="6678638" y="92370"/>
                    <a:pt x="6594547" y="22421"/>
                    <a:pt x="6496678" y="27261"/>
                  </a:cubicBezTo>
                  <a:cubicBezTo>
                    <a:pt x="6434916" y="30408"/>
                    <a:pt x="6381705" y="62599"/>
                    <a:pt x="6348449" y="110281"/>
                  </a:cubicBezTo>
                  <a:cubicBezTo>
                    <a:pt x="6310917" y="66230"/>
                    <a:pt x="6254618" y="39363"/>
                    <a:pt x="6192856" y="42510"/>
                  </a:cubicBezTo>
                  <a:cubicBezTo>
                    <a:pt x="6094987" y="47351"/>
                    <a:pt x="6018022" y="125529"/>
                    <a:pt x="6009708" y="222103"/>
                  </a:cubicBezTo>
                  <a:cubicBezTo>
                    <a:pt x="6008995" y="222103"/>
                    <a:pt x="6008282" y="222103"/>
                    <a:pt x="6007808" y="222103"/>
                  </a:cubicBezTo>
                  <a:cubicBezTo>
                    <a:pt x="5900912" y="227428"/>
                    <a:pt x="5818720" y="319887"/>
                    <a:pt x="5823947" y="428805"/>
                  </a:cubicBezTo>
                  <a:cubicBezTo>
                    <a:pt x="5824184" y="432193"/>
                    <a:pt x="5824422" y="435582"/>
                    <a:pt x="5824897" y="438970"/>
                  </a:cubicBezTo>
                  <a:cubicBezTo>
                    <a:pt x="5824897" y="441875"/>
                    <a:pt x="5824659" y="444779"/>
                    <a:pt x="5824897" y="447926"/>
                  </a:cubicBezTo>
                  <a:cubicBezTo>
                    <a:pt x="5825134" y="451072"/>
                    <a:pt x="5825372" y="453977"/>
                    <a:pt x="5825847" y="457123"/>
                  </a:cubicBezTo>
                  <a:cubicBezTo>
                    <a:pt x="5825610" y="457123"/>
                    <a:pt x="5825610" y="457123"/>
                    <a:pt x="5825372" y="457123"/>
                  </a:cubicBezTo>
                  <a:cubicBezTo>
                    <a:pt x="5763610" y="460270"/>
                    <a:pt x="5710162" y="492461"/>
                    <a:pt x="5677143" y="540143"/>
                  </a:cubicBezTo>
                  <a:cubicBezTo>
                    <a:pt x="5641511" y="480117"/>
                    <a:pt x="5575473" y="441391"/>
                    <a:pt x="5501834" y="445021"/>
                  </a:cubicBezTo>
                  <a:cubicBezTo>
                    <a:pt x="5485918" y="445748"/>
                    <a:pt x="5470477" y="448894"/>
                    <a:pt x="5455750" y="453251"/>
                  </a:cubicBezTo>
                  <a:cubicBezTo>
                    <a:pt x="5434608" y="362728"/>
                    <a:pt x="5352655" y="297377"/>
                    <a:pt x="5258111" y="301976"/>
                  </a:cubicBezTo>
                  <a:cubicBezTo>
                    <a:pt x="5151215" y="307301"/>
                    <a:pt x="5069024" y="399760"/>
                    <a:pt x="5074250" y="508678"/>
                  </a:cubicBezTo>
                  <a:cubicBezTo>
                    <a:pt x="5074250" y="509646"/>
                    <a:pt x="5074488" y="510856"/>
                    <a:pt x="5074488" y="511824"/>
                  </a:cubicBezTo>
                  <a:cubicBezTo>
                    <a:pt x="5049783" y="502143"/>
                    <a:pt x="5022940" y="497060"/>
                    <a:pt x="4994910" y="498512"/>
                  </a:cubicBezTo>
                  <a:cubicBezTo>
                    <a:pt x="4994672" y="498512"/>
                    <a:pt x="4994672" y="498512"/>
                    <a:pt x="4994435" y="498512"/>
                  </a:cubicBezTo>
                  <a:cubicBezTo>
                    <a:pt x="4994435" y="495366"/>
                    <a:pt x="4994435" y="492461"/>
                    <a:pt x="4994435" y="489315"/>
                  </a:cubicBezTo>
                  <a:cubicBezTo>
                    <a:pt x="4994197" y="485926"/>
                    <a:pt x="4993959" y="482538"/>
                    <a:pt x="4993484" y="479149"/>
                  </a:cubicBezTo>
                  <a:cubicBezTo>
                    <a:pt x="4993484" y="476245"/>
                    <a:pt x="4993484" y="473340"/>
                    <a:pt x="4993484" y="470194"/>
                  </a:cubicBezTo>
                  <a:cubicBezTo>
                    <a:pt x="4989446" y="386690"/>
                    <a:pt x="4935048" y="318193"/>
                    <a:pt x="4861646" y="293021"/>
                  </a:cubicBezTo>
                  <a:cubicBezTo>
                    <a:pt x="4839079" y="120689"/>
                    <a:pt x="4690138" y="-8076"/>
                    <a:pt x="4516729" y="395"/>
                  </a:cubicBezTo>
                  <a:cubicBezTo>
                    <a:pt x="4336906" y="9350"/>
                    <a:pt x="4197704" y="162561"/>
                    <a:pt x="4201267" y="344817"/>
                  </a:cubicBezTo>
                  <a:cubicBezTo>
                    <a:pt x="4095084" y="371684"/>
                    <a:pt x="4014318" y="460270"/>
                    <a:pt x="3995076" y="569430"/>
                  </a:cubicBezTo>
                  <a:cubicBezTo>
                    <a:pt x="3958494" y="557570"/>
                    <a:pt x="3919299" y="552245"/>
                    <a:pt x="3878916" y="554181"/>
                  </a:cubicBezTo>
                  <a:cubicBezTo>
                    <a:pt x="3695768" y="563379"/>
                    <a:pt x="3554666" y="721915"/>
                    <a:pt x="3563692" y="908527"/>
                  </a:cubicBezTo>
                  <a:cubicBezTo>
                    <a:pt x="3563930" y="911432"/>
                    <a:pt x="3564167" y="914578"/>
                    <a:pt x="3564405" y="917483"/>
                  </a:cubicBezTo>
                  <a:cubicBezTo>
                    <a:pt x="3564405" y="920871"/>
                    <a:pt x="3564405" y="924260"/>
                    <a:pt x="3564643" y="927406"/>
                  </a:cubicBezTo>
                  <a:cubicBezTo>
                    <a:pt x="3566780" y="973878"/>
                    <a:pt x="3578420" y="1017687"/>
                    <a:pt x="3596949" y="1057139"/>
                  </a:cubicBezTo>
                  <a:cubicBezTo>
                    <a:pt x="3542551" y="1104579"/>
                    <a:pt x="3504068" y="1170414"/>
                    <a:pt x="3491003" y="1244720"/>
                  </a:cubicBezTo>
                  <a:cubicBezTo>
                    <a:pt x="3443256" y="1220032"/>
                    <a:pt x="3388858" y="1206962"/>
                    <a:pt x="3331610" y="1209866"/>
                  </a:cubicBezTo>
                  <a:cubicBezTo>
                    <a:pt x="3226614" y="1215191"/>
                    <a:pt x="3135871" y="1272070"/>
                    <a:pt x="3082186" y="1355332"/>
                  </a:cubicBezTo>
                  <a:cubicBezTo>
                    <a:pt x="3033014" y="1259726"/>
                    <a:pt x="2932769" y="1196796"/>
                    <a:pt x="2819935" y="1202363"/>
                  </a:cubicBezTo>
                  <a:cubicBezTo>
                    <a:pt x="2687859" y="1208898"/>
                    <a:pt x="2581676" y="1307892"/>
                    <a:pt x="2558159" y="1434721"/>
                  </a:cubicBezTo>
                  <a:cubicBezTo>
                    <a:pt x="2526802" y="1424313"/>
                    <a:pt x="2493071" y="1419230"/>
                    <a:pt x="2458151" y="1420925"/>
                  </a:cubicBezTo>
                  <a:cubicBezTo>
                    <a:pt x="2303271" y="1428670"/>
                    <a:pt x="2184023" y="1562760"/>
                    <a:pt x="2191624" y="1720569"/>
                  </a:cubicBezTo>
                  <a:cubicBezTo>
                    <a:pt x="2191862" y="1725894"/>
                    <a:pt x="2192575" y="1730735"/>
                    <a:pt x="2193050" y="1736060"/>
                  </a:cubicBezTo>
                  <a:cubicBezTo>
                    <a:pt x="2120598" y="1671677"/>
                    <a:pt x="2025817" y="1633435"/>
                    <a:pt x="1922959" y="1634403"/>
                  </a:cubicBezTo>
                  <a:cubicBezTo>
                    <a:pt x="1933887" y="1602696"/>
                    <a:pt x="1939350" y="1568569"/>
                    <a:pt x="1937687" y="1532989"/>
                  </a:cubicBezTo>
                  <a:cubicBezTo>
                    <a:pt x="1930561" y="1386797"/>
                    <a:pt x="1808699" y="1274007"/>
                    <a:pt x="1665221" y="1281268"/>
                  </a:cubicBezTo>
                  <a:cubicBezTo>
                    <a:pt x="1554050" y="1286835"/>
                    <a:pt x="1462832" y="1363077"/>
                    <a:pt x="1430526" y="1464976"/>
                  </a:cubicBezTo>
                  <a:cubicBezTo>
                    <a:pt x="1379453" y="1445129"/>
                    <a:pt x="1323867" y="1435447"/>
                    <a:pt x="1265906" y="1438351"/>
                  </a:cubicBezTo>
                  <a:cubicBezTo>
                    <a:pt x="1207945" y="1441256"/>
                    <a:pt x="1153309" y="1456504"/>
                    <a:pt x="1104612" y="1481434"/>
                  </a:cubicBezTo>
                  <a:cubicBezTo>
                    <a:pt x="1062804" y="1383166"/>
                    <a:pt x="964697" y="1316364"/>
                    <a:pt x="853288" y="1321930"/>
                  </a:cubicBezTo>
                  <a:cubicBezTo>
                    <a:pt x="709810" y="1329192"/>
                    <a:pt x="599113" y="1453358"/>
                    <a:pt x="606240" y="1599550"/>
                  </a:cubicBezTo>
                  <a:cubicBezTo>
                    <a:pt x="607190" y="1620123"/>
                    <a:pt x="610753" y="1639728"/>
                    <a:pt x="615979" y="1658607"/>
                  </a:cubicBezTo>
                  <a:cubicBezTo>
                    <a:pt x="466087" y="1693219"/>
                    <a:pt x="349214" y="1811576"/>
                    <a:pt x="312395" y="1960915"/>
                  </a:cubicBezTo>
                  <a:cubicBezTo>
                    <a:pt x="125446" y="2006176"/>
                    <a:pt x="-9243" y="2181655"/>
                    <a:pt x="496" y="2384000"/>
                  </a:cubicBezTo>
                  <a:cubicBezTo>
                    <a:pt x="11423" y="2612485"/>
                    <a:pt x="202173" y="2788447"/>
                    <a:pt x="426417" y="2777314"/>
                  </a:cubicBezTo>
                  <a:cubicBezTo>
                    <a:pt x="582722" y="2769568"/>
                    <a:pt x="714086" y="2672511"/>
                    <a:pt x="775610" y="2537211"/>
                  </a:cubicBezTo>
                  <a:cubicBezTo>
                    <a:pt x="849725" y="2665976"/>
                    <a:pt x="989877" y="2749237"/>
                    <a:pt x="1146183" y="2741492"/>
                  </a:cubicBezTo>
                  <a:cubicBezTo>
                    <a:pt x="1214833" y="2738103"/>
                    <a:pt x="1278496" y="2717530"/>
                    <a:pt x="1333607" y="2683886"/>
                  </a:cubicBezTo>
                  <a:cubicBezTo>
                    <a:pt x="1379453" y="2872193"/>
                    <a:pt x="1550724" y="3007493"/>
                    <a:pt x="1747888" y="2997570"/>
                  </a:cubicBezTo>
                  <a:cubicBezTo>
                    <a:pt x="1816539" y="2994181"/>
                    <a:pt x="1880201" y="2973608"/>
                    <a:pt x="1935312" y="2940206"/>
                  </a:cubicBezTo>
                  <a:cubicBezTo>
                    <a:pt x="1935312" y="2946499"/>
                    <a:pt x="1935549" y="2953034"/>
                    <a:pt x="1935787" y="2959327"/>
                  </a:cubicBezTo>
                  <a:cubicBezTo>
                    <a:pt x="1946476" y="3180309"/>
                    <a:pt x="2125349" y="3352399"/>
                    <a:pt x="2340091" y="3353126"/>
                  </a:cubicBezTo>
                  <a:cubicBezTo>
                    <a:pt x="2418956" y="3445101"/>
                    <a:pt x="2537017" y="3501012"/>
                    <a:pt x="2666242" y="3494477"/>
                  </a:cubicBezTo>
                  <a:cubicBezTo>
                    <a:pt x="2802594" y="3487699"/>
                    <a:pt x="2919942" y="3412909"/>
                    <a:pt x="2988592" y="3303992"/>
                  </a:cubicBezTo>
                  <a:cubicBezTo>
                    <a:pt x="3067220" y="3405406"/>
                    <a:pt x="3191220" y="3468094"/>
                    <a:pt x="3327571" y="3461317"/>
                  </a:cubicBezTo>
                  <a:cubicBezTo>
                    <a:pt x="3475800" y="3453814"/>
                    <a:pt x="3601700" y="3366196"/>
                    <a:pt x="3666788" y="3241787"/>
                  </a:cubicBezTo>
                  <a:cubicBezTo>
                    <a:pt x="3723561" y="3267928"/>
                    <a:pt x="3787223" y="3281240"/>
                    <a:pt x="3853736" y="3277851"/>
                  </a:cubicBezTo>
                  <a:cubicBezTo>
                    <a:pt x="3990801" y="3271074"/>
                    <a:pt x="4108624" y="3195558"/>
                    <a:pt x="4177037" y="3085914"/>
                  </a:cubicBezTo>
                  <a:cubicBezTo>
                    <a:pt x="4255665" y="3188297"/>
                    <a:pt x="4380139" y="3251711"/>
                    <a:pt x="4517204" y="3244692"/>
                  </a:cubicBezTo>
                  <a:cubicBezTo>
                    <a:pt x="4616261" y="3239851"/>
                    <a:pt x="4705341" y="3198947"/>
                    <a:pt x="4772804" y="3135290"/>
                  </a:cubicBezTo>
                  <a:cubicBezTo>
                    <a:pt x="4846205" y="3191927"/>
                    <a:pt x="4938611" y="3223634"/>
                    <a:pt x="5037668" y="3218552"/>
                  </a:cubicBezTo>
                  <a:cubicBezTo>
                    <a:pt x="5096580" y="3215647"/>
                    <a:pt x="5151928" y="3199915"/>
                    <a:pt x="5201575" y="3174258"/>
                  </a:cubicBezTo>
                  <a:cubicBezTo>
                    <a:pt x="5279965" y="3256068"/>
                    <a:pt x="5391375" y="3304718"/>
                    <a:pt x="5512286" y="3298667"/>
                  </a:cubicBezTo>
                  <a:cubicBezTo>
                    <a:pt x="5586638" y="3295036"/>
                    <a:pt x="5655051" y="3271074"/>
                    <a:pt x="5713250" y="3232590"/>
                  </a:cubicBezTo>
                  <a:cubicBezTo>
                    <a:pt x="5788790" y="3356030"/>
                    <a:pt x="5925616" y="3435177"/>
                    <a:pt x="6078359" y="3427432"/>
                  </a:cubicBezTo>
                  <a:cubicBezTo>
                    <a:pt x="6175040" y="3422591"/>
                    <a:pt x="6262220" y="3383622"/>
                    <a:pt x="6329208" y="3322629"/>
                  </a:cubicBezTo>
                  <a:cubicBezTo>
                    <a:pt x="6401659" y="3376603"/>
                    <a:pt x="6492164" y="3406858"/>
                    <a:pt x="6588846" y="3402018"/>
                  </a:cubicBezTo>
                  <a:cubicBezTo>
                    <a:pt x="6702869" y="3396209"/>
                    <a:pt x="6803826" y="3343202"/>
                    <a:pt x="6873664" y="3262119"/>
                  </a:cubicBezTo>
                  <a:cubicBezTo>
                    <a:pt x="6951104" y="3335699"/>
                    <a:pt x="7056575" y="3378540"/>
                    <a:pt x="7170597" y="3372973"/>
                  </a:cubicBezTo>
                  <a:cubicBezTo>
                    <a:pt x="7333792" y="3364743"/>
                    <a:pt x="7469905" y="3259456"/>
                    <a:pt x="7527392" y="3114717"/>
                  </a:cubicBezTo>
                  <a:cubicBezTo>
                    <a:pt x="7597943" y="3163609"/>
                    <a:pt x="7683935" y="3190233"/>
                    <a:pt x="7775390" y="3185634"/>
                  </a:cubicBezTo>
                  <a:cubicBezTo>
                    <a:pt x="7945949" y="3177163"/>
                    <a:pt x="8086813" y="3062436"/>
                    <a:pt x="8139549" y="2907531"/>
                  </a:cubicBezTo>
                  <a:cubicBezTo>
                    <a:pt x="8217702" y="3014996"/>
                    <a:pt x="8345502" y="3082041"/>
                    <a:pt x="8486366" y="3075022"/>
                  </a:cubicBezTo>
                  <a:cubicBezTo>
                    <a:pt x="8621056" y="3068245"/>
                    <a:pt x="8737215" y="2995391"/>
                    <a:pt x="8806104" y="2888894"/>
                  </a:cubicBezTo>
                  <a:cubicBezTo>
                    <a:pt x="8884731" y="2971429"/>
                    <a:pt x="8996379" y="3020563"/>
                    <a:pt x="9118002" y="3014512"/>
                  </a:cubicBezTo>
                  <a:cubicBezTo>
                    <a:pt x="9246990" y="3007977"/>
                    <a:pt x="9359112" y="2940932"/>
                    <a:pt x="9428713" y="2841454"/>
                  </a:cubicBezTo>
                  <a:cubicBezTo>
                    <a:pt x="9495701" y="2991277"/>
                    <a:pt x="9647256" y="3091965"/>
                    <a:pt x="9818526" y="3083494"/>
                  </a:cubicBezTo>
                  <a:cubicBezTo>
                    <a:pt x="9962242" y="3076232"/>
                    <a:pt x="10084579" y="2993939"/>
                    <a:pt x="10151329" y="2875582"/>
                  </a:cubicBezTo>
                  <a:cubicBezTo>
                    <a:pt x="10172471" y="2878002"/>
                    <a:pt x="10193850" y="2878728"/>
                    <a:pt x="10215704" y="2877518"/>
                  </a:cubicBezTo>
                  <a:cubicBezTo>
                    <a:pt x="10357995" y="2870499"/>
                    <a:pt x="10479381" y="2789658"/>
                    <a:pt x="10546369" y="2673237"/>
                  </a:cubicBezTo>
                  <a:cubicBezTo>
                    <a:pt x="10578438" y="2679772"/>
                    <a:pt x="10611694" y="2682434"/>
                    <a:pt x="10645663" y="2680740"/>
                  </a:cubicBezTo>
                  <a:cubicBezTo>
                    <a:pt x="10694835" y="2678320"/>
                    <a:pt x="10741394" y="2666944"/>
                    <a:pt x="10784153" y="2648549"/>
                  </a:cubicBezTo>
                  <a:cubicBezTo>
                    <a:pt x="10828574" y="2662587"/>
                    <a:pt x="10876083" y="2669122"/>
                    <a:pt x="10925256" y="2666702"/>
                  </a:cubicBezTo>
                  <a:cubicBezTo>
                    <a:pt x="11064458" y="2659683"/>
                    <a:pt x="11183706" y="2582230"/>
                    <a:pt x="11251644" y="2469924"/>
                  </a:cubicBezTo>
                  <a:cubicBezTo>
                    <a:pt x="11284901" y="2486624"/>
                    <a:pt x="11320533" y="2498968"/>
                    <a:pt x="11358065" y="2505745"/>
                  </a:cubicBezTo>
                  <a:cubicBezTo>
                    <a:pt x="11358065" y="2509376"/>
                    <a:pt x="11357827" y="2513007"/>
                    <a:pt x="11358065" y="2516879"/>
                  </a:cubicBezTo>
                  <a:cubicBezTo>
                    <a:pt x="11366379" y="2688001"/>
                    <a:pt x="11509144" y="2820155"/>
                    <a:pt x="11677090" y="2811683"/>
                  </a:cubicBezTo>
                  <a:cubicBezTo>
                    <a:pt x="11695619" y="2810715"/>
                    <a:pt x="11713672" y="2807811"/>
                    <a:pt x="11731250" y="2803696"/>
                  </a:cubicBezTo>
                  <a:cubicBezTo>
                    <a:pt x="11790162" y="2881391"/>
                    <a:pt x="11883993" y="2929557"/>
                    <a:pt x="11987325" y="2924474"/>
                  </a:cubicBezTo>
                  <a:cubicBezTo>
                    <a:pt x="12090895" y="2919391"/>
                    <a:pt x="12179500" y="2862028"/>
                    <a:pt x="12230573" y="2778766"/>
                  </a:cubicBezTo>
                  <a:cubicBezTo>
                    <a:pt x="12248389" y="2781186"/>
                    <a:pt x="12266680" y="2782155"/>
                    <a:pt x="12285208" y="2781186"/>
                  </a:cubicBezTo>
                  <a:cubicBezTo>
                    <a:pt x="12453154" y="2772715"/>
                    <a:pt x="12582617" y="2627249"/>
                    <a:pt x="12574539" y="2455885"/>
                  </a:cubicBezTo>
                  <a:cubicBezTo>
                    <a:pt x="12573352" y="2428777"/>
                    <a:pt x="12568127" y="2402879"/>
                    <a:pt x="12560763" y="2378191"/>
                  </a:cubicBezTo>
                  <a:cubicBezTo>
                    <a:pt x="12685475" y="2302432"/>
                    <a:pt x="12765290" y="2161081"/>
                    <a:pt x="12757688" y="2003513"/>
                  </a:cubicBezTo>
                  <a:close/>
                </a:path>
              </a:pathLst>
            </a:custGeom>
            <a:solidFill>
              <a:srgbClr val="FFFFFF"/>
            </a:solidFill>
            <a:ln w="23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0E4D9B-B48F-4212-AE42-F78FC96B2AFF}"/>
                </a:ext>
              </a:extLst>
            </p:cNvPr>
            <p:cNvSpPr/>
            <p:nvPr/>
          </p:nvSpPr>
          <p:spPr>
            <a:xfrm>
              <a:off x="-171362" y="4342264"/>
              <a:ext cx="12758187" cy="3495235"/>
            </a:xfrm>
            <a:custGeom>
              <a:avLst/>
              <a:gdLst>
                <a:gd name="connsiteX0" fmla="*/ 12757688 w 12758187"/>
                <a:gd name="connsiteY0" fmla="*/ 2003514 h 3495235"/>
                <a:gd name="connsiteX1" fmla="*/ 12331767 w 12758187"/>
                <a:gd name="connsiteY1" fmla="*/ 1610200 h 3495235"/>
                <a:gd name="connsiteX2" fmla="*/ 12218459 w 12758187"/>
                <a:gd name="connsiteY2" fmla="*/ 1632709 h 3495235"/>
                <a:gd name="connsiteX3" fmla="*/ 11915824 w 12758187"/>
                <a:gd name="connsiteY3" fmla="*/ 1424313 h 3495235"/>
                <a:gd name="connsiteX4" fmla="*/ 11686829 w 12758187"/>
                <a:gd name="connsiteY4" fmla="*/ 1548479 h 3495235"/>
                <a:gd name="connsiteX5" fmla="*/ 11391084 w 12758187"/>
                <a:gd name="connsiteY5" fmla="*/ 1258516 h 3495235"/>
                <a:gd name="connsiteX6" fmla="*/ 11390608 w 12758187"/>
                <a:gd name="connsiteY6" fmla="*/ 1241573 h 3495235"/>
                <a:gd name="connsiteX7" fmla="*/ 11013860 w 12758187"/>
                <a:gd name="connsiteY7" fmla="*/ 848985 h 3495235"/>
                <a:gd name="connsiteX8" fmla="*/ 11013860 w 12758187"/>
                <a:gd name="connsiteY8" fmla="*/ 845839 h 3495235"/>
                <a:gd name="connsiteX9" fmla="*/ 10686284 w 12758187"/>
                <a:gd name="connsiteY9" fmla="*/ 543290 h 3495235"/>
                <a:gd name="connsiteX10" fmla="*/ 10389351 w 12758187"/>
                <a:gd name="connsiteY10" fmla="*/ 859393 h 3495235"/>
                <a:gd name="connsiteX11" fmla="*/ 10294095 w 12758187"/>
                <a:gd name="connsiteY11" fmla="*/ 849227 h 3495235"/>
                <a:gd name="connsiteX12" fmla="*/ 9997162 w 12758187"/>
                <a:gd name="connsiteY12" fmla="*/ 1183000 h 3495235"/>
                <a:gd name="connsiteX13" fmla="*/ 10006188 w 12758187"/>
                <a:gd name="connsiteY13" fmla="*/ 1244962 h 3495235"/>
                <a:gd name="connsiteX14" fmla="*/ 9722558 w 12758187"/>
                <a:gd name="connsiteY14" fmla="*/ 1456262 h 3495235"/>
                <a:gd name="connsiteX15" fmla="*/ 9719232 w 12758187"/>
                <a:gd name="connsiteY15" fmla="*/ 1471027 h 3495235"/>
                <a:gd name="connsiteX16" fmla="*/ 9603547 w 12758187"/>
                <a:gd name="connsiteY16" fmla="*/ 1407612 h 3495235"/>
                <a:gd name="connsiteX17" fmla="*/ 9313028 w 12758187"/>
                <a:gd name="connsiteY17" fmla="*/ 1509511 h 3495235"/>
                <a:gd name="connsiteX18" fmla="*/ 9136769 w 12758187"/>
                <a:gd name="connsiteY18" fmla="*/ 1366708 h 3495235"/>
                <a:gd name="connsiteX19" fmla="*/ 9105412 w 12758187"/>
                <a:gd name="connsiteY19" fmla="*/ 1360415 h 3495235"/>
                <a:gd name="connsiteX20" fmla="*/ 9104462 w 12758187"/>
                <a:gd name="connsiteY20" fmla="*/ 1326771 h 3495235"/>
                <a:gd name="connsiteX21" fmla="*/ 8942455 w 12758187"/>
                <a:gd name="connsiteY21" fmla="*/ 1074566 h 3495235"/>
                <a:gd name="connsiteX22" fmla="*/ 8944118 w 12758187"/>
                <a:gd name="connsiteY22" fmla="*/ 1008247 h 3495235"/>
                <a:gd name="connsiteX23" fmla="*/ 8736741 w 12758187"/>
                <a:gd name="connsiteY23" fmla="*/ 742004 h 3495235"/>
                <a:gd name="connsiteX24" fmla="*/ 8397999 w 12758187"/>
                <a:gd name="connsiteY24" fmla="*/ 944591 h 3495235"/>
                <a:gd name="connsiteX25" fmla="*/ 8393961 w 12758187"/>
                <a:gd name="connsiteY25" fmla="*/ 962744 h 3495235"/>
                <a:gd name="connsiteX26" fmla="*/ 8092040 w 12758187"/>
                <a:gd name="connsiteY26" fmla="*/ 1172350 h 3495235"/>
                <a:gd name="connsiteX27" fmla="*/ 8083725 w 12758187"/>
                <a:gd name="connsiteY27" fmla="*/ 1224389 h 3495235"/>
                <a:gd name="connsiteX28" fmla="*/ 7950224 w 12758187"/>
                <a:gd name="connsiteY28" fmla="*/ 1143063 h 3495235"/>
                <a:gd name="connsiteX29" fmla="*/ 7802233 w 12758187"/>
                <a:gd name="connsiteY29" fmla="*/ 1145242 h 3495235"/>
                <a:gd name="connsiteX30" fmla="*/ 7768976 w 12758187"/>
                <a:gd name="connsiteY30" fmla="*/ 1114503 h 3495235"/>
                <a:gd name="connsiteX31" fmla="*/ 7775153 w 12758187"/>
                <a:gd name="connsiteY31" fmla="*/ 1040439 h 3495235"/>
                <a:gd name="connsiteX32" fmla="*/ 7774440 w 12758187"/>
                <a:gd name="connsiteY32" fmla="*/ 1031967 h 3495235"/>
                <a:gd name="connsiteX33" fmla="*/ 7774440 w 12758187"/>
                <a:gd name="connsiteY33" fmla="*/ 1021317 h 3495235"/>
                <a:gd name="connsiteX34" fmla="*/ 7483446 w 12758187"/>
                <a:gd name="connsiteY34" fmla="*/ 752412 h 3495235"/>
                <a:gd name="connsiteX35" fmla="*/ 7377737 w 12758187"/>
                <a:gd name="connsiteY35" fmla="*/ 779520 h 3495235"/>
                <a:gd name="connsiteX36" fmla="*/ 7103372 w 12758187"/>
                <a:gd name="connsiteY36" fmla="*/ 612513 h 3495235"/>
                <a:gd name="connsiteX37" fmla="*/ 7104559 w 12758187"/>
                <a:gd name="connsiteY37" fmla="*/ 581290 h 3495235"/>
                <a:gd name="connsiteX38" fmla="*/ 7103846 w 12758187"/>
                <a:gd name="connsiteY38" fmla="*/ 573544 h 3495235"/>
                <a:gd name="connsiteX39" fmla="*/ 7103609 w 12758187"/>
                <a:gd name="connsiteY39" fmla="*/ 562169 h 3495235"/>
                <a:gd name="connsiteX40" fmla="*/ 6900745 w 12758187"/>
                <a:gd name="connsiteY40" fmla="*/ 374830 h 3495235"/>
                <a:gd name="connsiteX41" fmla="*/ 6697880 w 12758187"/>
                <a:gd name="connsiteY41" fmla="*/ 187491 h 3495235"/>
                <a:gd name="connsiteX42" fmla="*/ 6695980 w 12758187"/>
                <a:gd name="connsiteY42" fmla="*/ 187734 h 3495235"/>
                <a:gd name="connsiteX43" fmla="*/ 6496440 w 12758187"/>
                <a:gd name="connsiteY43" fmla="*/ 27261 h 3495235"/>
                <a:gd name="connsiteX44" fmla="*/ 6348211 w 12758187"/>
                <a:gd name="connsiteY44" fmla="*/ 110281 h 3495235"/>
                <a:gd name="connsiteX45" fmla="*/ 6192619 w 12758187"/>
                <a:gd name="connsiteY45" fmla="*/ 42510 h 3495235"/>
                <a:gd name="connsiteX46" fmla="*/ 6009470 w 12758187"/>
                <a:gd name="connsiteY46" fmla="*/ 222103 h 3495235"/>
                <a:gd name="connsiteX47" fmla="*/ 6007333 w 12758187"/>
                <a:gd name="connsiteY47" fmla="*/ 222103 h 3495235"/>
                <a:gd name="connsiteX48" fmla="*/ 5823471 w 12758187"/>
                <a:gd name="connsiteY48" fmla="*/ 428805 h 3495235"/>
                <a:gd name="connsiteX49" fmla="*/ 5824422 w 12758187"/>
                <a:gd name="connsiteY49" fmla="*/ 438971 h 3495235"/>
                <a:gd name="connsiteX50" fmla="*/ 5824422 w 12758187"/>
                <a:gd name="connsiteY50" fmla="*/ 447926 h 3495235"/>
                <a:gd name="connsiteX51" fmla="*/ 5825372 w 12758187"/>
                <a:gd name="connsiteY51" fmla="*/ 457123 h 3495235"/>
                <a:gd name="connsiteX52" fmla="*/ 5824897 w 12758187"/>
                <a:gd name="connsiteY52" fmla="*/ 457123 h 3495235"/>
                <a:gd name="connsiteX53" fmla="*/ 5676668 w 12758187"/>
                <a:gd name="connsiteY53" fmla="*/ 540143 h 3495235"/>
                <a:gd name="connsiteX54" fmla="*/ 5501359 w 12758187"/>
                <a:gd name="connsiteY54" fmla="*/ 445021 h 3495235"/>
                <a:gd name="connsiteX55" fmla="*/ 5455275 w 12758187"/>
                <a:gd name="connsiteY55" fmla="*/ 453251 h 3495235"/>
                <a:gd name="connsiteX56" fmla="*/ 5257636 w 12758187"/>
                <a:gd name="connsiteY56" fmla="*/ 301976 h 3495235"/>
                <a:gd name="connsiteX57" fmla="*/ 5073775 w 12758187"/>
                <a:gd name="connsiteY57" fmla="*/ 508678 h 3495235"/>
                <a:gd name="connsiteX58" fmla="*/ 5074013 w 12758187"/>
                <a:gd name="connsiteY58" fmla="*/ 511824 h 3495235"/>
                <a:gd name="connsiteX59" fmla="*/ 4994435 w 12758187"/>
                <a:gd name="connsiteY59" fmla="*/ 498512 h 3495235"/>
                <a:gd name="connsiteX60" fmla="*/ 4993959 w 12758187"/>
                <a:gd name="connsiteY60" fmla="*/ 498512 h 3495235"/>
                <a:gd name="connsiteX61" fmla="*/ 4993959 w 12758187"/>
                <a:gd name="connsiteY61" fmla="*/ 489315 h 3495235"/>
                <a:gd name="connsiteX62" fmla="*/ 4993009 w 12758187"/>
                <a:gd name="connsiteY62" fmla="*/ 479149 h 3495235"/>
                <a:gd name="connsiteX63" fmla="*/ 4993009 w 12758187"/>
                <a:gd name="connsiteY63" fmla="*/ 470194 h 3495235"/>
                <a:gd name="connsiteX64" fmla="*/ 4861171 w 12758187"/>
                <a:gd name="connsiteY64" fmla="*/ 293021 h 3495235"/>
                <a:gd name="connsiteX65" fmla="*/ 4516016 w 12758187"/>
                <a:gd name="connsiteY65" fmla="*/ 395 h 3495235"/>
                <a:gd name="connsiteX66" fmla="*/ 4200554 w 12758187"/>
                <a:gd name="connsiteY66" fmla="*/ 344817 h 3495235"/>
                <a:gd name="connsiteX67" fmla="*/ 3994364 w 12758187"/>
                <a:gd name="connsiteY67" fmla="*/ 569430 h 3495235"/>
                <a:gd name="connsiteX68" fmla="*/ 3878204 w 12758187"/>
                <a:gd name="connsiteY68" fmla="*/ 554181 h 3495235"/>
                <a:gd name="connsiteX69" fmla="*/ 3562980 w 12758187"/>
                <a:gd name="connsiteY69" fmla="*/ 908527 h 3495235"/>
                <a:gd name="connsiteX70" fmla="*/ 3563692 w 12758187"/>
                <a:gd name="connsiteY70" fmla="*/ 917483 h 3495235"/>
                <a:gd name="connsiteX71" fmla="*/ 3563930 w 12758187"/>
                <a:gd name="connsiteY71" fmla="*/ 927406 h 3495235"/>
                <a:gd name="connsiteX72" fmla="*/ 3596236 w 12758187"/>
                <a:gd name="connsiteY72" fmla="*/ 1057139 h 3495235"/>
                <a:gd name="connsiteX73" fmla="*/ 3490291 w 12758187"/>
                <a:gd name="connsiteY73" fmla="*/ 1244720 h 3495235"/>
                <a:gd name="connsiteX74" fmla="*/ 3330897 w 12758187"/>
                <a:gd name="connsiteY74" fmla="*/ 1209866 h 3495235"/>
                <a:gd name="connsiteX75" fmla="*/ 3081473 w 12758187"/>
                <a:gd name="connsiteY75" fmla="*/ 1355332 h 3495235"/>
                <a:gd name="connsiteX76" fmla="*/ 2819222 w 12758187"/>
                <a:gd name="connsiteY76" fmla="*/ 1202363 h 3495235"/>
                <a:gd name="connsiteX77" fmla="*/ 2557446 w 12758187"/>
                <a:gd name="connsiteY77" fmla="*/ 1434721 h 3495235"/>
                <a:gd name="connsiteX78" fmla="*/ 2457439 w 12758187"/>
                <a:gd name="connsiteY78" fmla="*/ 1420925 h 3495235"/>
                <a:gd name="connsiteX79" fmla="*/ 2190912 w 12758187"/>
                <a:gd name="connsiteY79" fmla="*/ 1720569 h 3495235"/>
                <a:gd name="connsiteX80" fmla="*/ 2192337 w 12758187"/>
                <a:gd name="connsiteY80" fmla="*/ 1736060 h 3495235"/>
                <a:gd name="connsiteX81" fmla="*/ 1922247 w 12758187"/>
                <a:gd name="connsiteY81" fmla="*/ 1634403 h 3495235"/>
                <a:gd name="connsiteX82" fmla="*/ 1936975 w 12758187"/>
                <a:gd name="connsiteY82" fmla="*/ 1532989 h 3495235"/>
                <a:gd name="connsiteX83" fmla="*/ 1664509 w 12758187"/>
                <a:gd name="connsiteY83" fmla="*/ 1281268 h 3495235"/>
                <a:gd name="connsiteX84" fmla="*/ 1429813 w 12758187"/>
                <a:gd name="connsiteY84" fmla="*/ 1464976 h 3495235"/>
                <a:gd name="connsiteX85" fmla="*/ 1265193 w 12758187"/>
                <a:gd name="connsiteY85" fmla="*/ 1438351 h 3495235"/>
                <a:gd name="connsiteX86" fmla="*/ 1103899 w 12758187"/>
                <a:gd name="connsiteY86" fmla="*/ 1481434 h 3495235"/>
                <a:gd name="connsiteX87" fmla="*/ 852575 w 12758187"/>
                <a:gd name="connsiteY87" fmla="*/ 1321930 h 3495235"/>
                <a:gd name="connsiteX88" fmla="*/ 605527 w 12758187"/>
                <a:gd name="connsiteY88" fmla="*/ 1599550 h 3495235"/>
                <a:gd name="connsiteX89" fmla="*/ 615266 w 12758187"/>
                <a:gd name="connsiteY89" fmla="*/ 1658607 h 3495235"/>
                <a:gd name="connsiteX90" fmla="*/ 311682 w 12758187"/>
                <a:gd name="connsiteY90" fmla="*/ 1960915 h 3495235"/>
                <a:gd name="connsiteX91" fmla="*/ 496 w 12758187"/>
                <a:gd name="connsiteY91" fmla="*/ 2384242 h 3495235"/>
                <a:gd name="connsiteX92" fmla="*/ 426417 w 12758187"/>
                <a:gd name="connsiteY92" fmla="*/ 2777556 h 3495235"/>
                <a:gd name="connsiteX93" fmla="*/ 775610 w 12758187"/>
                <a:gd name="connsiteY93" fmla="*/ 2537453 h 3495235"/>
                <a:gd name="connsiteX94" fmla="*/ 1146183 w 12758187"/>
                <a:gd name="connsiteY94" fmla="*/ 2741734 h 3495235"/>
                <a:gd name="connsiteX95" fmla="*/ 1333607 w 12758187"/>
                <a:gd name="connsiteY95" fmla="*/ 2684129 h 3495235"/>
                <a:gd name="connsiteX96" fmla="*/ 1747888 w 12758187"/>
                <a:gd name="connsiteY96" fmla="*/ 2997812 h 3495235"/>
                <a:gd name="connsiteX97" fmla="*/ 1935312 w 12758187"/>
                <a:gd name="connsiteY97" fmla="*/ 2940448 h 3495235"/>
                <a:gd name="connsiteX98" fmla="*/ 1935787 w 12758187"/>
                <a:gd name="connsiteY98" fmla="*/ 2959570 h 3495235"/>
                <a:gd name="connsiteX99" fmla="*/ 2340091 w 12758187"/>
                <a:gd name="connsiteY99" fmla="*/ 3353367 h 3495235"/>
                <a:gd name="connsiteX100" fmla="*/ 2666242 w 12758187"/>
                <a:gd name="connsiteY100" fmla="*/ 3494719 h 3495235"/>
                <a:gd name="connsiteX101" fmla="*/ 2988593 w 12758187"/>
                <a:gd name="connsiteY101" fmla="*/ 3304233 h 3495235"/>
                <a:gd name="connsiteX102" fmla="*/ 3327571 w 12758187"/>
                <a:gd name="connsiteY102" fmla="*/ 3461559 h 3495235"/>
                <a:gd name="connsiteX103" fmla="*/ 3666788 w 12758187"/>
                <a:gd name="connsiteY103" fmla="*/ 3242030 h 3495235"/>
                <a:gd name="connsiteX104" fmla="*/ 3853737 w 12758187"/>
                <a:gd name="connsiteY104" fmla="*/ 3278094 h 3495235"/>
                <a:gd name="connsiteX105" fmla="*/ 4177037 w 12758187"/>
                <a:gd name="connsiteY105" fmla="*/ 3086156 h 3495235"/>
                <a:gd name="connsiteX106" fmla="*/ 4517204 w 12758187"/>
                <a:gd name="connsiteY106" fmla="*/ 3244934 h 3495235"/>
                <a:gd name="connsiteX107" fmla="*/ 4772804 w 12758187"/>
                <a:gd name="connsiteY107" fmla="*/ 3135532 h 3495235"/>
                <a:gd name="connsiteX108" fmla="*/ 5037668 w 12758187"/>
                <a:gd name="connsiteY108" fmla="*/ 3218794 h 3495235"/>
                <a:gd name="connsiteX109" fmla="*/ 5201575 w 12758187"/>
                <a:gd name="connsiteY109" fmla="*/ 3174500 h 3495235"/>
                <a:gd name="connsiteX110" fmla="*/ 5512286 w 12758187"/>
                <a:gd name="connsiteY110" fmla="*/ 3298909 h 3495235"/>
                <a:gd name="connsiteX111" fmla="*/ 5713250 w 12758187"/>
                <a:gd name="connsiteY111" fmla="*/ 3232832 h 3495235"/>
                <a:gd name="connsiteX112" fmla="*/ 6078359 w 12758187"/>
                <a:gd name="connsiteY112" fmla="*/ 3427674 h 3495235"/>
                <a:gd name="connsiteX113" fmla="*/ 6329208 w 12758187"/>
                <a:gd name="connsiteY113" fmla="*/ 3322871 h 3495235"/>
                <a:gd name="connsiteX114" fmla="*/ 6588846 w 12758187"/>
                <a:gd name="connsiteY114" fmla="*/ 3402260 h 3495235"/>
                <a:gd name="connsiteX115" fmla="*/ 6873664 w 12758187"/>
                <a:gd name="connsiteY115" fmla="*/ 3262361 h 3495235"/>
                <a:gd name="connsiteX116" fmla="*/ 7170597 w 12758187"/>
                <a:gd name="connsiteY116" fmla="*/ 3373215 h 3495235"/>
                <a:gd name="connsiteX117" fmla="*/ 7527392 w 12758187"/>
                <a:gd name="connsiteY117" fmla="*/ 3114959 h 3495235"/>
                <a:gd name="connsiteX118" fmla="*/ 7775391 w 12758187"/>
                <a:gd name="connsiteY118" fmla="*/ 3185876 h 3495235"/>
                <a:gd name="connsiteX119" fmla="*/ 8139549 w 12758187"/>
                <a:gd name="connsiteY119" fmla="*/ 2907773 h 3495235"/>
                <a:gd name="connsiteX120" fmla="*/ 8486367 w 12758187"/>
                <a:gd name="connsiteY120" fmla="*/ 3075264 h 3495235"/>
                <a:gd name="connsiteX121" fmla="*/ 8806104 w 12758187"/>
                <a:gd name="connsiteY121" fmla="*/ 2889136 h 3495235"/>
                <a:gd name="connsiteX122" fmla="*/ 9118002 w 12758187"/>
                <a:gd name="connsiteY122" fmla="*/ 3014755 h 3495235"/>
                <a:gd name="connsiteX123" fmla="*/ 9428713 w 12758187"/>
                <a:gd name="connsiteY123" fmla="*/ 2841696 h 3495235"/>
                <a:gd name="connsiteX124" fmla="*/ 9818527 w 12758187"/>
                <a:gd name="connsiteY124" fmla="*/ 3083736 h 3495235"/>
                <a:gd name="connsiteX125" fmla="*/ 10151329 w 12758187"/>
                <a:gd name="connsiteY125" fmla="*/ 2875824 h 3495235"/>
                <a:gd name="connsiteX126" fmla="*/ 10215704 w 12758187"/>
                <a:gd name="connsiteY126" fmla="*/ 2877760 h 3495235"/>
                <a:gd name="connsiteX127" fmla="*/ 10546369 w 12758187"/>
                <a:gd name="connsiteY127" fmla="*/ 2673479 h 3495235"/>
                <a:gd name="connsiteX128" fmla="*/ 10645663 w 12758187"/>
                <a:gd name="connsiteY128" fmla="*/ 2680982 h 3495235"/>
                <a:gd name="connsiteX129" fmla="*/ 10784153 w 12758187"/>
                <a:gd name="connsiteY129" fmla="*/ 2648791 h 3495235"/>
                <a:gd name="connsiteX130" fmla="*/ 10925255 w 12758187"/>
                <a:gd name="connsiteY130" fmla="*/ 2666944 h 3495235"/>
                <a:gd name="connsiteX131" fmla="*/ 11251644 w 12758187"/>
                <a:gd name="connsiteY131" fmla="*/ 2470166 h 3495235"/>
                <a:gd name="connsiteX132" fmla="*/ 11358065 w 12758187"/>
                <a:gd name="connsiteY132" fmla="*/ 2505987 h 3495235"/>
                <a:gd name="connsiteX133" fmla="*/ 11358065 w 12758187"/>
                <a:gd name="connsiteY133" fmla="*/ 2517121 h 3495235"/>
                <a:gd name="connsiteX134" fmla="*/ 11677327 w 12758187"/>
                <a:gd name="connsiteY134" fmla="*/ 2811925 h 3495235"/>
                <a:gd name="connsiteX135" fmla="*/ 11731488 w 12758187"/>
                <a:gd name="connsiteY135" fmla="*/ 2803938 h 3495235"/>
                <a:gd name="connsiteX136" fmla="*/ 11987563 w 12758187"/>
                <a:gd name="connsiteY136" fmla="*/ 2924716 h 3495235"/>
                <a:gd name="connsiteX137" fmla="*/ 12230810 w 12758187"/>
                <a:gd name="connsiteY137" fmla="*/ 2779008 h 3495235"/>
                <a:gd name="connsiteX138" fmla="*/ 12285447 w 12758187"/>
                <a:gd name="connsiteY138" fmla="*/ 2781428 h 3495235"/>
                <a:gd name="connsiteX139" fmla="*/ 12574778 w 12758187"/>
                <a:gd name="connsiteY139" fmla="*/ 2456127 h 3495235"/>
                <a:gd name="connsiteX140" fmla="*/ 12561000 w 12758187"/>
                <a:gd name="connsiteY140" fmla="*/ 2378433 h 3495235"/>
                <a:gd name="connsiteX141" fmla="*/ 12757688 w 12758187"/>
                <a:gd name="connsiteY141" fmla="*/ 2003514 h 349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2758187" h="3495235">
                  <a:moveTo>
                    <a:pt x="12757688" y="2003514"/>
                  </a:moveTo>
                  <a:cubicBezTo>
                    <a:pt x="12746762" y="1775028"/>
                    <a:pt x="12556011" y="1599066"/>
                    <a:pt x="12331767" y="1610200"/>
                  </a:cubicBezTo>
                  <a:cubicBezTo>
                    <a:pt x="12292097" y="1612136"/>
                    <a:pt x="12254091" y="1619881"/>
                    <a:pt x="12218459" y="1632709"/>
                  </a:cubicBezTo>
                  <a:cubicBezTo>
                    <a:pt x="12175225" y="1505638"/>
                    <a:pt x="12054313" y="1417536"/>
                    <a:pt x="11915824" y="1424313"/>
                  </a:cubicBezTo>
                  <a:cubicBezTo>
                    <a:pt x="11821518" y="1428912"/>
                    <a:pt x="11739327" y="1477078"/>
                    <a:pt x="11686829" y="1548479"/>
                  </a:cubicBezTo>
                  <a:cubicBezTo>
                    <a:pt x="11646921" y="1404224"/>
                    <a:pt x="11532899" y="1293370"/>
                    <a:pt x="11391084" y="1258516"/>
                  </a:cubicBezTo>
                  <a:cubicBezTo>
                    <a:pt x="11391084" y="1252949"/>
                    <a:pt x="11390846" y="1247382"/>
                    <a:pt x="11390608" y="1241573"/>
                  </a:cubicBezTo>
                  <a:cubicBezTo>
                    <a:pt x="11380394" y="1030031"/>
                    <a:pt x="11216249" y="863508"/>
                    <a:pt x="11013860" y="848985"/>
                  </a:cubicBezTo>
                  <a:cubicBezTo>
                    <a:pt x="11013860" y="848017"/>
                    <a:pt x="11013860" y="846807"/>
                    <a:pt x="11013860" y="845839"/>
                  </a:cubicBezTo>
                  <a:cubicBezTo>
                    <a:pt x="11005309" y="670118"/>
                    <a:pt x="10858742" y="534818"/>
                    <a:pt x="10686284" y="543290"/>
                  </a:cubicBezTo>
                  <a:cubicBezTo>
                    <a:pt x="10519526" y="551519"/>
                    <a:pt x="10390301" y="691660"/>
                    <a:pt x="10389351" y="859393"/>
                  </a:cubicBezTo>
                  <a:cubicBezTo>
                    <a:pt x="10358945" y="851164"/>
                    <a:pt x="10327113" y="847533"/>
                    <a:pt x="10294095" y="849227"/>
                  </a:cubicBezTo>
                  <a:cubicBezTo>
                    <a:pt x="10121636" y="857941"/>
                    <a:pt x="9988848" y="1007279"/>
                    <a:pt x="9997162" y="1183000"/>
                  </a:cubicBezTo>
                  <a:cubicBezTo>
                    <a:pt x="9998112" y="1204299"/>
                    <a:pt x="10001438" y="1225115"/>
                    <a:pt x="10006188" y="1244962"/>
                  </a:cubicBezTo>
                  <a:cubicBezTo>
                    <a:pt x="9876963" y="1237943"/>
                    <a:pt x="9756527" y="1323867"/>
                    <a:pt x="9722558" y="1456262"/>
                  </a:cubicBezTo>
                  <a:cubicBezTo>
                    <a:pt x="9721370" y="1461103"/>
                    <a:pt x="9720183" y="1466186"/>
                    <a:pt x="9719232" y="1471027"/>
                  </a:cubicBezTo>
                  <a:cubicBezTo>
                    <a:pt x="9687163" y="1441740"/>
                    <a:pt x="9648206" y="1419472"/>
                    <a:pt x="9603547" y="1407612"/>
                  </a:cubicBezTo>
                  <a:cubicBezTo>
                    <a:pt x="9492138" y="1378084"/>
                    <a:pt x="9378829" y="1421893"/>
                    <a:pt x="9313028" y="1509511"/>
                  </a:cubicBezTo>
                  <a:cubicBezTo>
                    <a:pt x="9277871" y="1441256"/>
                    <a:pt x="9215871" y="1387523"/>
                    <a:pt x="9136769" y="1366708"/>
                  </a:cubicBezTo>
                  <a:cubicBezTo>
                    <a:pt x="9126317" y="1364045"/>
                    <a:pt x="9115865" y="1361867"/>
                    <a:pt x="9105412" y="1360415"/>
                  </a:cubicBezTo>
                  <a:cubicBezTo>
                    <a:pt x="9105887" y="1349039"/>
                    <a:pt x="9105412" y="1337905"/>
                    <a:pt x="9104462" y="1326771"/>
                  </a:cubicBezTo>
                  <a:cubicBezTo>
                    <a:pt x="9102562" y="1218822"/>
                    <a:pt x="9040087" y="1119828"/>
                    <a:pt x="8942455" y="1074566"/>
                  </a:cubicBezTo>
                  <a:cubicBezTo>
                    <a:pt x="8945543" y="1052299"/>
                    <a:pt x="8946256" y="1030031"/>
                    <a:pt x="8944118" y="1008247"/>
                  </a:cubicBezTo>
                  <a:cubicBezTo>
                    <a:pt x="8940793" y="885533"/>
                    <a:pt x="8859077" y="774437"/>
                    <a:pt x="8736741" y="742004"/>
                  </a:cubicBezTo>
                  <a:cubicBezTo>
                    <a:pt x="8588274" y="702551"/>
                    <a:pt x="8436719" y="793316"/>
                    <a:pt x="8397999" y="944591"/>
                  </a:cubicBezTo>
                  <a:cubicBezTo>
                    <a:pt x="8396574" y="950642"/>
                    <a:pt x="8395149" y="956693"/>
                    <a:pt x="8393961" y="962744"/>
                  </a:cubicBezTo>
                  <a:cubicBezTo>
                    <a:pt x="8258084" y="946043"/>
                    <a:pt x="8127672" y="1033661"/>
                    <a:pt x="8092040" y="1172350"/>
                  </a:cubicBezTo>
                  <a:cubicBezTo>
                    <a:pt x="8087526" y="1189777"/>
                    <a:pt x="8084914" y="1207204"/>
                    <a:pt x="8083725" y="1224389"/>
                  </a:cubicBezTo>
                  <a:cubicBezTo>
                    <a:pt x="8049044" y="1186146"/>
                    <a:pt x="8003435" y="1157102"/>
                    <a:pt x="7950224" y="1143063"/>
                  </a:cubicBezTo>
                  <a:cubicBezTo>
                    <a:pt x="7899627" y="1129751"/>
                    <a:pt x="7848792" y="1131445"/>
                    <a:pt x="7802233" y="1145242"/>
                  </a:cubicBezTo>
                  <a:cubicBezTo>
                    <a:pt x="7792018" y="1134108"/>
                    <a:pt x="7780854" y="1123700"/>
                    <a:pt x="7768976" y="1114503"/>
                  </a:cubicBezTo>
                  <a:cubicBezTo>
                    <a:pt x="7773965" y="1090783"/>
                    <a:pt x="7776340" y="1065853"/>
                    <a:pt x="7775153" y="1040439"/>
                  </a:cubicBezTo>
                  <a:cubicBezTo>
                    <a:pt x="7774915" y="1037534"/>
                    <a:pt x="7774440" y="1034872"/>
                    <a:pt x="7774440" y="1031967"/>
                  </a:cubicBezTo>
                  <a:cubicBezTo>
                    <a:pt x="7774440" y="1028337"/>
                    <a:pt x="7774440" y="1024948"/>
                    <a:pt x="7774440" y="1021317"/>
                  </a:cubicBezTo>
                  <a:cubicBezTo>
                    <a:pt x="7766839" y="865202"/>
                    <a:pt x="7636663" y="744908"/>
                    <a:pt x="7483446" y="752412"/>
                  </a:cubicBezTo>
                  <a:cubicBezTo>
                    <a:pt x="7445676" y="754348"/>
                    <a:pt x="7410044" y="763787"/>
                    <a:pt x="7377737" y="779520"/>
                  </a:cubicBezTo>
                  <a:cubicBezTo>
                    <a:pt x="7314550" y="688755"/>
                    <a:pt x="7215731" y="626551"/>
                    <a:pt x="7103372" y="612513"/>
                  </a:cubicBezTo>
                  <a:cubicBezTo>
                    <a:pt x="7104559" y="602347"/>
                    <a:pt x="7105035" y="591939"/>
                    <a:pt x="7104559" y="581290"/>
                  </a:cubicBezTo>
                  <a:cubicBezTo>
                    <a:pt x="7104322" y="578627"/>
                    <a:pt x="7104084" y="576207"/>
                    <a:pt x="7103846" y="573544"/>
                  </a:cubicBezTo>
                  <a:cubicBezTo>
                    <a:pt x="7103846" y="569914"/>
                    <a:pt x="7103846" y="566041"/>
                    <a:pt x="7103609" y="562169"/>
                  </a:cubicBezTo>
                  <a:cubicBezTo>
                    <a:pt x="7098383" y="453251"/>
                    <a:pt x="7007640" y="369505"/>
                    <a:pt x="6900745" y="374830"/>
                  </a:cubicBezTo>
                  <a:cubicBezTo>
                    <a:pt x="6895519" y="266154"/>
                    <a:pt x="6804776" y="182167"/>
                    <a:pt x="6697880" y="187491"/>
                  </a:cubicBezTo>
                  <a:cubicBezTo>
                    <a:pt x="6697167" y="187491"/>
                    <a:pt x="6696455" y="187734"/>
                    <a:pt x="6695980" y="187734"/>
                  </a:cubicBezTo>
                  <a:cubicBezTo>
                    <a:pt x="6678401" y="92370"/>
                    <a:pt x="6594310" y="22421"/>
                    <a:pt x="6496440" y="27261"/>
                  </a:cubicBezTo>
                  <a:cubicBezTo>
                    <a:pt x="6434679" y="30408"/>
                    <a:pt x="6381468" y="62599"/>
                    <a:pt x="6348211" y="110281"/>
                  </a:cubicBezTo>
                  <a:cubicBezTo>
                    <a:pt x="6310679" y="66230"/>
                    <a:pt x="6254381" y="39363"/>
                    <a:pt x="6192619" y="42510"/>
                  </a:cubicBezTo>
                  <a:cubicBezTo>
                    <a:pt x="6094750" y="47351"/>
                    <a:pt x="6017784" y="125529"/>
                    <a:pt x="6009470" y="222103"/>
                  </a:cubicBezTo>
                  <a:cubicBezTo>
                    <a:pt x="6008758" y="222103"/>
                    <a:pt x="6008045" y="222103"/>
                    <a:pt x="6007333" y="222103"/>
                  </a:cubicBezTo>
                  <a:cubicBezTo>
                    <a:pt x="5900674" y="227428"/>
                    <a:pt x="5818245" y="319887"/>
                    <a:pt x="5823471" y="428805"/>
                  </a:cubicBezTo>
                  <a:cubicBezTo>
                    <a:pt x="5823709" y="432193"/>
                    <a:pt x="5823947" y="435582"/>
                    <a:pt x="5824422" y="438971"/>
                  </a:cubicBezTo>
                  <a:cubicBezTo>
                    <a:pt x="5824422" y="441875"/>
                    <a:pt x="5824184" y="444779"/>
                    <a:pt x="5824422" y="447926"/>
                  </a:cubicBezTo>
                  <a:cubicBezTo>
                    <a:pt x="5824659" y="451072"/>
                    <a:pt x="5824897" y="453977"/>
                    <a:pt x="5825372" y="457123"/>
                  </a:cubicBezTo>
                  <a:cubicBezTo>
                    <a:pt x="5825134" y="457123"/>
                    <a:pt x="5825134" y="457123"/>
                    <a:pt x="5824897" y="457123"/>
                  </a:cubicBezTo>
                  <a:cubicBezTo>
                    <a:pt x="5763135" y="460270"/>
                    <a:pt x="5709687" y="492461"/>
                    <a:pt x="5676668" y="540143"/>
                  </a:cubicBezTo>
                  <a:cubicBezTo>
                    <a:pt x="5641036" y="480117"/>
                    <a:pt x="5574998" y="441391"/>
                    <a:pt x="5501359" y="445021"/>
                  </a:cubicBezTo>
                  <a:cubicBezTo>
                    <a:pt x="5485443" y="445748"/>
                    <a:pt x="5470002" y="448894"/>
                    <a:pt x="5455275" y="453251"/>
                  </a:cubicBezTo>
                  <a:cubicBezTo>
                    <a:pt x="5434133" y="362728"/>
                    <a:pt x="5352180" y="297377"/>
                    <a:pt x="5257636" y="301976"/>
                  </a:cubicBezTo>
                  <a:cubicBezTo>
                    <a:pt x="5150978" y="307301"/>
                    <a:pt x="5068549" y="399760"/>
                    <a:pt x="5073775" y="508678"/>
                  </a:cubicBezTo>
                  <a:cubicBezTo>
                    <a:pt x="5073775" y="509646"/>
                    <a:pt x="5074013" y="510856"/>
                    <a:pt x="5074013" y="511824"/>
                  </a:cubicBezTo>
                  <a:cubicBezTo>
                    <a:pt x="5049308" y="502143"/>
                    <a:pt x="5022465" y="497060"/>
                    <a:pt x="4994435" y="498512"/>
                  </a:cubicBezTo>
                  <a:cubicBezTo>
                    <a:pt x="4994197" y="498512"/>
                    <a:pt x="4994197" y="498512"/>
                    <a:pt x="4993959" y="498512"/>
                  </a:cubicBezTo>
                  <a:cubicBezTo>
                    <a:pt x="4993959" y="495366"/>
                    <a:pt x="4993959" y="492461"/>
                    <a:pt x="4993959" y="489315"/>
                  </a:cubicBezTo>
                  <a:cubicBezTo>
                    <a:pt x="4993722" y="485926"/>
                    <a:pt x="4993484" y="482538"/>
                    <a:pt x="4993009" y="479149"/>
                  </a:cubicBezTo>
                  <a:cubicBezTo>
                    <a:pt x="4993009" y="476245"/>
                    <a:pt x="4993009" y="473340"/>
                    <a:pt x="4993009" y="470194"/>
                  </a:cubicBezTo>
                  <a:cubicBezTo>
                    <a:pt x="4988971" y="386690"/>
                    <a:pt x="4934573" y="318193"/>
                    <a:pt x="4861171" y="293021"/>
                  </a:cubicBezTo>
                  <a:cubicBezTo>
                    <a:pt x="4838604" y="120689"/>
                    <a:pt x="4689663" y="-8076"/>
                    <a:pt x="4516016" y="395"/>
                  </a:cubicBezTo>
                  <a:cubicBezTo>
                    <a:pt x="4336193" y="9350"/>
                    <a:pt x="4196991" y="162561"/>
                    <a:pt x="4200554" y="344817"/>
                  </a:cubicBezTo>
                  <a:cubicBezTo>
                    <a:pt x="4094371" y="371684"/>
                    <a:pt x="4013605" y="460270"/>
                    <a:pt x="3994364" y="569430"/>
                  </a:cubicBezTo>
                  <a:cubicBezTo>
                    <a:pt x="3957782" y="557570"/>
                    <a:pt x="3918587" y="552245"/>
                    <a:pt x="3878204" y="554181"/>
                  </a:cubicBezTo>
                  <a:cubicBezTo>
                    <a:pt x="3695055" y="563379"/>
                    <a:pt x="3553953" y="721915"/>
                    <a:pt x="3562980" y="908527"/>
                  </a:cubicBezTo>
                  <a:cubicBezTo>
                    <a:pt x="3563217" y="911432"/>
                    <a:pt x="3563455" y="914578"/>
                    <a:pt x="3563692" y="917483"/>
                  </a:cubicBezTo>
                  <a:cubicBezTo>
                    <a:pt x="3563692" y="920871"/>
                    <a:pt x="3563692" y="924260"/>
                    <a:pt x="3563930" y="927406"/>
                  </a:cubicBezTo>
                  <a:cubicBezTo>
                    <a:pt x="3566068" y="973878"/>
                    <a:pt x="3577708" y="1017687"/>
                    <a:pt x="3596236" y="1057139"/>
                  </a:cubicBezTo>
                  <a:cubicBezTo>
                    <a:pt x="3541838" y="1104579"/>
                    <a:pt x="3503356" y="1170414"/>
                    <a:pt x="3490291" y="1244720"/>
                  </a:cubicBezTo>
                  <a:cubicBezTo>
                    <a:pt x="3442544" y="1220032"/>
                    <a:pt x="3388146" y="1206962"/>
                    <a:pt x="3330897" y="1209866"/>
                  </a:cubicBezTo>
                  <a:cubicBezTo>
                    <a:pt x="3225901" y="1215191"/>
                    <a:pt x="3135159" y="1272070"/>
                    <a:pt x="3081473" y="1355332"/>
                  </a:cubicBezTo>
                  <a:cubicBezTo>
                    <a:pt x="3032301" y="1259726"/>
                    <a:pt x="2932056" y="1196796"/>
                    <a:pt x="2819222" y="1202363"/>
                  </a:cubicBezTo>
                  <a:cubicBezTo>
                    <a:pt x="2687146" y="1208898"/>
                    <a:pt x="2580963" y="1307892"/>
                    <a:pt x="2557446" y="1434721"/>
                  </a:cubicBezTo>
                  <a:cubicBezTo>
                    <a:pt x="2526090" y="1424313"/>
                    <a:pt x="2492358" y="1419230"/>
                    <a:pt x="2457439" y="1420925"/>
                  </a:cubicBezTo>
                  <a:cubicBezTo>
                    <a:pt x="2302559" y="1428670"/>
                    <a:pt x="2183310" y="1562760"/>
                    <a:pt x="2190912" y="1720569"/>
                  </a:cubicBezTo>
                  <a:cubicBezTo>
                    <a:pt x="2191149" y="1725894"/>
                    <a:pt x="2191862" y="1730735"/>
                    <a:pt x="2192337" y="1736060"/>
                  </a:cubicBezTo>
                  <a:cubicBezTo>
                    <a:pt x="2119885" y="1671677"/>
                    <a:pt x="2025104" y="1633435"/>
                    <a:pt x="1922247" y="1634403"/>
                  </a:cubicBezTo>
                  <a:cubicBezTo>
                    <a:pt x="1933174" y="1602696"/>
                    <a:pt x="1938637" y="1568569"/>
                    <a:pt x="1936975" y="1532989"/>
                  </a:cubicBezTo>
                  <a:cubicBezTo>
                    <a:pt x="1929848" y="1386797"/>
                    <a:pt x="1807987" y="1274007"/>
                    <a:pt x="1664509" y="1281268"/>
                  </a:cubicBezTo>
                  <a:cubicBezTo>
                    <a:pt x="1553337" y="1286835"/>
                    <a:pt x="1462119" y="1363077"/>
                    <a:pt x="1429813" y="1464976"/>
                  </a:cubicBezTo>
                  <a:cubicBezTo>
                    <a:pt x="1378740" y="1445129"/>
                    <a:pt x="1323155" y="1435447"/>
                    <a:pt x="1265193" y="1438351"/>
                  </a:cubicBezTo>
                  <a:cubicBezTo>
                    <a:pt x="1207232" y="1441256"/>
                    <a:pt x="1152596" y="1456504"/>
                    <a:pt x="1103899" y="1481434"/>
                  </a:cubicBezTo>
                  <a:cubicBezTo>
                    <a:pt x="1062091" y="1383166"/>
                    <a:pt x="963984" y="1316364"/>
                    <a:pt x="852575" y="1321930"/>
                  </a:cubicBezTo>
                  <a:cubicBezTo>
                    <a:pt x="709097" y="1329192"/>
                    <a:pt x="598401" y="1453358"/>
                    <a:pt x="605527" y="1599550"/>
                  </a:cubicBezTo>
                  <a:cubicBezTo>
                    <a:pt x="606477" y="1620123"/>
                    <a:pt x="610040" y="1639728"/>
                    <a:pt x="615266" y="1658607"/>
                  </a:cubicBezTo>
                  <a:cubicBezTo>
                    <a:pt x="465375" y="1693219"/>
                    <a:pt x="348502" y="1811576"/>
                    <a:pt x="311682" y="1960915"/>
                  </a:cubicBezTo>
                  <a:cubicBezTo>
                    <a:pt x="125446" y="2006176"/>
                    <a:pt x="-9243" y="2181655"/>
                    <a:pt x="496" y="2384242"/>
                  </a:cubicBezTo>
                  <a:cubicBezTo>
                    <a:pt x="11423" y="2612727"/>
                    <a:pt x="202173" y="2788690"/>
                    <a:pt x="426417" y="2777556"/>
                  </a:cubicBezTo>
                  <a:cubicBezTo>
                    <a:pt x="582722" y="2769811"/>
                    <a:pt x="714086" y="2672753"/>
                    <a:pt x="775610" y="2537453"/>
                  </a:cubicBezTo>
                  <a:cubicBezTo>
                    <a:pt x="849725" y="2666218"/>
                    <a:pt x="989877" y="2749479"/>
                    <a:pt x="1146183" y="2741734"/>
                  </a:cubicBezTo>
                  <a:cubicBezTo>
                    <a:pt x="1214834" y="2738345"/>
                    <a:pt x="1278496" y="2717772"/>
                    <a:pt x="1333607" y="2684129"/>
                  </a:cubicBezTo>
                  <a:cubicBezTo>
                    <a:pt x="1379453" y="2872435"/>
                    <a:pt x="1550724" y="3007735"/>
                    <a:pt x="1747888" y="2997812"/>
                  </a:cubicBezTo>
                  <a:cubicBezTo>
                    <a:pt x="1816539" y="2994423"/>
                    <a:pt x="1880201" y="2973850"/>
                    <a:pt x="1935312" y="2940448"/>
                  </a:cubicBezTo>
                  <a:cubicBezTo>
                    <a:pt x="1935312" y="2946741"/>
                    <a:pt x="1935549" y="2953276"/>
                    <a:pt x="1935787" y="2959570"/>
                  </a:cubicBezTo>
                  <a:cubicBezTo>
                    <a:pt x="1946476" y="3180551"/>
                    <a:pt x="2125349" y="3352641"/>
                    <a:pt x="2340091" y="3353367"/>
                  </a:cubicBezTo>
                  <a:cubicBezTo>
                    <a:pt x="2418956" y="3445343"/>
                    <a:pt x="2537017" y="3501254"/>
                    <a:pt x="2666242" y="3494719"/>
                  </a:cubicBezTo>
                  <a:cubicBezTo>
                    <a:pt x="2802594" y="3487942"/>
                    <a:pt x="2919942" y="3413151"/>
                    <a:pt x="2988593" y="3304233"/>
                  </a:cubicBezTo>
                  <a:cubicBezTo>
                    <a:pt x="3067220" y="3405648"/>
                    <a:pt x="3191220" y="3468336"/>
                    <a:pt x="3327571" y="3461559"/>
                  </a:cubicBezTo>
                  <a:cubicBezTo>
                    <a:pt x="3475800" y="3454056"/>
                    <a:pt x="3601700" y="3366680"/>
                    <a:pt x="3666788" y="3242030"/>
                  </a:cubicBezTo>
                  <a:cubicBezTo>
                    <a:pt x="3723561" y="3268170"/>
                    <a:pt x="3787224" y="3281482"/>
                    <a:pt x="3853737" y="3278094"/>
                  </a:cubicBezTo>
                  <a:cubicBezTo>
                    <a:pt x="3990801" y="3271316"/>
                    <a:pt x="4108624" y="3195800"/>
                    <a:pt x="4177037" y="3086156"/>
                  </a:cubicBezTo>
                  <a:cubicBezTo>
                    <a:pt x="4255665" y="3188539"/>
                    <a:pt x="4380140" y="3251953"/>
                    <a:pt x="4517204" y="3244934"/>
                  </a:cubicBezTo>
                  <a:cubicBezTo>
                    <a:pt x="4616260" y="3240093"/>
                    <a:pt x="4705340" y="3199188"/>
                    <a:pt x="4772804" y="3135532"/>
                  </a:cubicBezTo>
                  <a:cubicBezTo>
                    <a:pt x="4846206" y="3192169"/>
                    <a:pt x="4938611" y="3223877"/>
                    <a:pt x="5037668" y="3218794"/>
                  </a:cubicBezTo>
                  <a:cubicBezTo>
                    <a:pt x="5096579" y="3215889"/>
                    <a:pt x="5151928" y="3200157"/>
                    <a:pt x="5201575" y="3174500"/>
                  </a:cubicBezTo>
                  <a:cubicBezTo>
                    <a:pt x="5279965" y="3256310"/>
                    <a:pt x="5391375" y="3304960"/>
                    <a:pt x="5512286" y="3298909"/>
                  </a:cubicBezTo>
                  <a:cubicBezTo>
                    <a:pt x="5586638" y="3295278"/>
                    <a:pt x="5655051" y="3271316"/>
                    <a:pt x="5713250" y="3232832"/>
                  </a:cubicBezTo>
                  <a:cubicBezTo>
                    <a:pt x="5788790" y="3356272"/>
                    <a:pt x="5925617" y="3435419"/>
                    <a:pt x="6078359" y="3427674"/>
                  </a:cubicBezTo>
                  <a:cubicBezTo>
                    <a:pt x="6175040" y="3422833"/>
                    <a:pt x="6262220" y="3383865"/>
                    <a:pt x="6329208" y="3322871"/>
                  </a:cubicBezTo>
                  <a:cubicBezTo>
                    <a:pt x="6401659" y="3376845"/>
                    <a:pt x="6492164" y="3407100"/>
                    <a:pt x="6588846" y="3402260"/>
                  </a:cubicBezTo>
                  <a:cubicBezTo>
                    <a:pt x="6702868" y="3396451"/>
                    <a:pt x="6803825" y="3343444"/>
                    <a:pt x="6873664" y="3262361"/>
                  </a:cubicBezTo>
                  <a:cubicBezTo>
                    <a:pt x="6951104" y="3335941"/>
                    <a:pt x="7056575" y="3378782"/>
                    <a:pt x="7170597" y="3373215"/>
                  </a:cubicBezTo>
                  <a:cubicBezTo>
                    <a:pt x="7333791" y="3364986"/>
                    <a:pt x="7469906" y="3259698"/>
                    <a:pt x="7527392" y="3114959"/>
                  </a:cubicBezTo>
                  <a:cubicBezTo>
                    <a:pt x="7597943" y="3163851"/>
                    <a:pt x="7683935" y="3190475"/>
                    <a:pt x="7775391" y="3185876"/>
                  </a:cubicBezTo>
                  <a:cubicBezTo>
                    <a:pt x="7945949" y="3177405"/>
                    <a:pt x="8086814" y="3062678"/>
                    <a:pt x="8139549" y="2907773"/>
                  </a:cubicBezTo>
                  <a:cubicBezTo>
                    <a:pt x="8217702" y="3015239"/>
                    <a:pt x="8345502" y="3082283"/>
                    <a:pt x="8486367" y="3075264"/>
                  </a:cubicBezTo>
                  <a:cubicBezTo>
                    <a:pt x="8621055" y="3068487"/>
                    <a:pt x="8737216" y="2995633"/>
                    <a:pt x="8806104" y="2889136"/>
                  </a:cubicBezTo>
                  <a:cubicBezTo>
                    <a:pt x="8884732" y="2971672"/>
                    <a:pt x="8996379" y="3020805"/>
                    <a:pt x="9118002" y="3014755"/>
                  </a:cubicBezTo>
                  <a:cubicBezTo>
                    <a:pt x="9246990" y="3008219"/>
                    <a:pt x="9359112" y="2941174"/>
                    <a:pt x="9428713" y="2841696"/>
                  </a:cubicBezTo>
                  <a:cubicBezTo>
                    <a:pt x="9495701" y="2991519"/>
                    <a:pt x="9647256" y="3092207"/>
                    <a:pt x="9818527" y="3083736"/>
                  </a:cubicBezTo>
                  <a:cubicBezTo>
                    <a:pt x="9962243" y="3076475"/>
                    <a:pt x="10084579" y="2994181"/>
                    <a:pt x="10151329" y="2875824"/>
                  </a:cubicBezTo>
                  <a:cubicBezTo>
                    <a:pt x="10172471" y="2878244"/>
                    <a:pt x="10193850" y="2878970"/>
                    <a:pt x="10215704" y="2877760"/>
                  </a:cubicBezTo>
                  <a:cubicBezTo>
                    <a:pt x="10357995" y="2870741"/>
                    <a:pt x="10479381" y="2789900"/>
                    <a:pt x="10546369" y="2673479"/>
                  </a:cubicBezTo>
                  <a:cubicBezTo>
                    <a:pt x="10578438" y="2680014"/>
                    <a:pt x="10611694" y="2682676"/>
                    <a:pt x="10645663" y="2680982"/>
                  </a:cubicBezTo>
                  <a:cubicBezTo>
                    <a:pt x="10694836" y="2678562"/>
                    <a:pt x="10741394" y="2667186"/>
                    <a:pt x="10784153" y="2648791"/>
                  </a:cubicBezTo>
                  <a:cubicBezTo>
                    <a:pt x="10828574" y="2662829"/>
                    <a:pt x="10876084" y="2669364"/>
                    <a:pt x="10925255" y="2666944"/>
                  </a:cubicBezTo>
                  <a:cubicBezTo>
                    <a:pt x="11064458" y="2659925"/>
                    <a:pt x="11183706" y="2582472"/>
                    <a:pt x="11251644" y="2470166"/>
                  </a:cubicBezTo>
                  <a:cubicBezTo>
                    <a:pt x="11284901" y="2486866"/>
                    <a:pt x="11320533" y="2499210"/>
                    <a:pt x="11358065" y="2505987"/>
                  </a:cubicBezTo>
                  <a:cubicBezTo>
                    <a:pt x="11358065" y="2509618"/>
                    <a:pt x="11357828" y="2513249"/>
                    <a:pt x="11358065" y="2517121"/>
                  </a:cubicBezTo>
                  <a:cubicBezTo>
                    <a:pt x="11366379" y="2688243"/>
                    <a:pt x="11509145" y="2820397"/>
                    <a:pt x="11677327" y="2811925"/>
                  </a:cubicBezTo>
                  <a:cubicBezTo>
                    <a:pt x="11695856" y="2810957"/>
                    <a:pt x="11713910" y="2808053"/>
                    <a:pt x="11731488" y="2803938"/>
                  </a:cubicBezTo>
                  <a:cubicBezTo>
                    <a:pt x="11790399" y="2881633"/>
                    <a:pt x="11884231" y="2929799"/>
                    <a:pt x="11987563" y="2924716"/>
                  </a:cubicBezTo>
                  <a:cubicBezTo>
                    <a:pt x="12091133" y="2919633"/>
                    <a:pt x="12179738" y="2862270"/>
                    <a:pt x="12230810" y="2779008"/>
                  </a:cubicBezTo>
                  <a:cubicBezTo>
                    <a:pt x="12248626" y="2781428"/>
                    <a:pt x="12266918" y="2782396"/>
                    <a:pt x="12285447" y="2781428"/>
                  </a:cubicBezTo>
                  <a:cubicBezTo>
                    <a:pt x="12453391" y="2772957"/>
                    <a:pt x="12582854" y="2627491"/>
                    <a:pt x="12574778" y="2456127"/>
                  </a:cubicBezTo>
                  <a:cubicBezTo>
                    <a:pt x="12573589" y="2429019"/>
                    <a:pt x="12568364" y="2403121"/>
                    <a:pt x="12561000" y="2378433"/>
                  </a:cubicBezTo>
                  <a:cubicBezTo>
                    <a:pt x="12685474" y="2302432"/>
                    <a:pt x="12765289" y="2161081"/>
                    <a:pt x="12757688" y="2003514"/>
                  </a:cubicBezTo>
                  <a:close/>
                </a:path>
              </a:pathLst>
            </a:custGeom>
            <a:solidFill>
              <a:srgbClr val="FFFFFF"/>
            </a:solidFill>
            <a:ln w="23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F5D83D9-16DA-462B-B7FC-6D01F9A9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93850">
            <a:off x="-292100" y="3975100"/>
            <a:ext cx="4375866" cy="3306762"/>
          </a:xfrm>
          <a:prstGeom prst="rect">
            <a:avLst/>
          </a:prstGeom>
        </p:spPr>
      </p:pic>
      <p:grpSp>
        <p:nvGrpSpPr>
          <p:cNvPr id="21" name="Graphic 38">
            <a:extLst>
              <a:ext uri="{FF2B5EF4-FFF2-40B4-BE49-F238E27FC236}">
                <a16:creationId xmlns:a16="http://schemas.microsoft.com/office/drawing/2014/main" id="{CD2D3010-E364-4095-8B05-550923B62A19}"/>
              </a:ext>
            </a:extLst>
          </p:cNvPr>
          <p:cNvGrpSpPr/>
          <p:nvPr/>
        </p:nvGrpSpPr>
        <p:grpSpPr>
          <a:xfrm>
            <a:off x="282345" y="1862988"/>
            <a:ext cx="1730757" cy="1388357"/>
            <a:chOff x="923775" y="2325619"/>
            <a:chExt cx="2742747" cy="22001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BB5C01-C97B-4CD9-BF6D-4D4363B054FA}"/>
                </a:ext>
              </a:extLst>
            </p:cNvPr>
            <p:cNvSpPr/>
            <p:nvPr/>
          </p:nvSpPr>
          <p:spPr>
            <a:xfrm>
              <a:off x="1325814" y="2328494"/>
              <a:ext cx="2140371" cy="2140371"/>
            </a:xfrm>
            <a:custGeom>
              <a:avLst/>
              <a:gdLst>
                <a:gd name="connsiteX0" fmla="*/ 2140372 w 2140371"/>
                <a:gd name="connsiteY0" fmla="*/ 1070186 h 2140371"/>
                <a:gd name="connsiteX1" fmla="*/ 1070186 w 2140371"/>
                <a:gd name="connsiteY1" fmla="*/ 2140371 h 2140371"/>
                <a:gd name="connsiteX2" fmla="*/ 0 w 2140371"/>
                <a:gd name="connsiteY2" fmla="*/ 1070186 h 2140371"/>
                <a:gd name="connsiteX3" fmla="*/ 1070186 w 2140371"/>
                <a:gd name="connsiteY3" fmla="*/ 0 h 2140371"/>
                <a:gd name="connsiteX4" fmla="*/ 2140372 w 2140371"/>
                <a:gd name="connsiteY4" fmla="*/ 1070186 h 214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0371" h="2140371">
                  <a:moveTo>
                    <a:pt x="2140372" y="1070186"/>
                  </a:moveTo>
                  <a:cubicBezTo>
                    <a:pt x="2140372" y="1661233"/>
                    <a:pt x="1661234" y="2140371"/>
                    <a:pt x="1070186" y="2140371"/>
                  </a:cubicBezTo>
                  <a:cubicBezTo>
                    <a:pt x="479139" y="2140371"/>
                    <a:pt x="0" y="1661233"/>
                    <a:pt x="0" y="1070186"/>
                  </a:cubicBezTo>
                  <a:cubicBezTo>
                    <a:pt x="0" y="479138"/>
                    <a:pt x="479139" y="0"/>
                    <a:pt x="1070186" y="0"/>
                  </a:cubicBezTo>
                  <a:cubicBezTo>
                    <a:pt x="1661234" y="0"/>
                    <a:pt x="2140372" y="479138"/>
                    <a:pt x="2140372" y="1070186"/>
                  </a:cubicBezTo>
                  <a:close/>
                </a:path>
              </a:pathLst>
            </a:custGeom>
            <a:solidFill>
              <a:srgbClr val="8FC8CB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23" name="Graphic 38">
              <a:extLst>
                <a:ext uri="{FF2B5EF4-FFF2-40B4-BE49-F238E27FC236}">
                  <a16:creationId xmlns:a16="http://schemas.microsoft.com/office/drawing/2014/main" id="{E4E175DC-6048-4567-958E-5E556239BB04}"/>
                </a:ext>
              </a:extLst>
            </p:cNvPr>
            <p:cNvGrpSpPr/>
            <p:nvPr/>
          </p:nvGrpSpPr>
          <p:grpSpPr>
            <a:xfrm>
              <a:off x="1359659" y="2325619"/>
              <a:ext cx="2114492" cy="2200142"/>
              <a:chOff x="1359659" y="2325619"/>
              <a:chExt cx="2114492" cy="2200142"/>
            </a:xfrm>
            <a:solidFill>
              <a:srgbClr val="637B36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8610B26-1698-41BA-B70E-DAA2E135E9B4}"/>
                  </a:ext>
                </a:extLst>
              </p:cNvPr>
              <p:cNvSpPr/>
              <p:nvPr/>
            </p:nvSpPr>
            <p:spPr>
              <a:xfrm>
                <a:off x="1359659" y="2325619"/>
                <a:ext cx="1069219" cy="979165"/>
              </a:xfrm>
              <a:custGeom>
                <a:avLst/>
                <a:gdLst>
                  <a:gd name="connsiteX0" fmla="*/ 1036342 w 1069219"/>
                  <a:gd name="connsiteY0" fmla="*/ 2875 h 979165"/>
                  <a:gd name="connsiteX1" fmla="*/ 1036342 w 1069219"/>
                  <a:gd name="connsiteY1" fmla="*/ 307984 h 979165"/>
                  <a:gd name="connsiteX2" fmla="*/ 717992 w 1069219"/>
                  <a:gd name="connsiteY2" fmla="*/ 934610 h 979165"/>
                  <a:gd name="connsiteX3" fmla="*/ 121 w 1069219"/>
                  <a:gd name="connsiteY3" fmla="*/ 804506 h 979165"/>
                  <a:gd name="connsiteX4" fmla="*/ 1036342 w 1069219"/>
                  <a:gd name="connsiteY4" fmla="*/ 2875 h 97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219" h="979165">
                    <a:moveTo>
                      <a:pt x="1036342" y="2875"/>
                    </a:moveTo>
                    <a:cubicBezTo>
                      <a:pt x="1036342" y="2875"/>
                      <a:pt x="1110317" y="261354"/>
                      <a:pt x="1036342" y="307984"/>
                    </a:cubicBezTo>
                    <a:cubicBezTo>
                      <a:pt x="600553" y="582582"/>
                      <a:pt x="877167" y="797598"/>
                      <a:pt x="717992" y="934610"/>
                    </a:cubicBezTo>
                    <a:cubicBezTo>
                      <a:pt x="558817" y="1071621"/>
                      <a:pt x="394173" y="853439"/>
                      <a:pt x="121" y="804506"/>
                    </a:cubicBezTo>
                    <a:cubicBezTo>
                      <a:pt x="121" y="804506"/>
                      <a:pt x="-33844" y="-55845"/>
                      <a:pt x="1036342" y="2875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40ABD00-CC69-4ACB-BEA5-F299490E84A4}"/>
                  </a:ext>
                </a:extLst>
              </p:cNvPr>
              <p:cNvSpPr/>
              <p:nvPr/>
            </p:nvSpPr>
            <p:spPr>
              <a:xfrm>
                <a:off x="3008901" y="3028519"/>
                <a:ext cx="465249" cy="667786"/>
              </a:xfrm>
              <a:custGeom>
                <a:avLst/>
                <a:gdLst>
                  <a:gd name="connsiteX0" fmla="*/ 391370 w 465249"/>
                  <a:gd name="connsiteY0" fmla="*/ 0 h 667786"/>
                  <a:gd name="connsiteX1" fmla="*/ 25527 w 465249"/>
                  <a:gd name="connsiteY1" fmla="*/ 132406 h 667786"/>
                  <a:gd name="connsiteX2" fmla="*/ 176642 w 465249"/>
                  <a:gd name="connsiteY2" fmla="*/ 370161 h 667786"/>
                  <a:gd name="connsiteX3" fmla="*/ 414973 w 465249"/>
                  <a:gd name="connsiteY3" fmla="*/ 667787 h 667786"/>
                  <a:gd name="connsiteX4" fmla="*/ 391370 w 465249"/>
                  <a:gd name="connsiteY4" fmla="*/ 0 h 66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249" h="667786">
                    <a:moveTo>
                      <a:pt x="391370" y="0"/>
                    </a:moveTo>
                    <a:cubicBezTo>
                      <a:pt x="391370" y="0"/>
                      <a:pt x="113030" y="44903"/>
                      <a:pt x="25527" y="132406"/>
                    </a:cubicBezTo>
                    <a:cubicBezTo>
                      <a:pt x="-61977" y="219909"/>
                      <a:pt x="97198" y="265676"/>
                      <a:pt x="176642" y="370161"/>
                    </a:cubicBezTo>
                    <a:cubicBezTo>
                      <a:pt x="256086" y="474647"/>
                      <a:pt x="414973" y="667787"/>
                      <a:pt x="414973" y="667787"/>
                    </a:cubicBezTo>
                    <a:cubicBezTo>
                      <a:pt x="414973" y="667787"/>
                      <a:pt x="542486" y="275750"/>
                      <a:pt x="391370" y="0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8E3FAE8-EE35-4E32-A7D7-3B15908E0D27}"/>
                  </a:ext>
                </a:extLst>
              </p:cNvPr>
              <p:cNvSpPr/>
              <p:nvPr/>
            </p:nvSpPr>
            <p:spPr>
              <a:xfrm>
                <a:off x="1804258" y="3395052"/>
                <a:ext cx="1049681" cy="1130709"/>
              </a:xfrm>
              <a:custGeom>
                <a:avLst/>
                <a:gdLst>
                  <a:gd name="connsiteX0" fmla="*/ 159984 w 1049681"/>
                  <a:gd name="connsiteY0" fmla="*/ 126822 h 1130709"/>
                  <a:gd name="connsiteX1" fmla="*/ 613619 w 1049681"/>
                  <a:gd name="connsiteY1" fmla="*/ 3627 h 1130709"/>
                  <a:gd name="connsiteX2" fmla="*/ 1049407 w 1049681"/>
                  <a:gd name="connsiteY2" fmla="*/ 434235 h 1130709"/>
                  <a:gd name="connsiteX3" fmla="*/ 681261 w 1049681"/>
                  <a:gd name="connsiteY3" fmla="*/ 1070071 h 1130709"/>
                  <a:gd name="connsiteX4" fmla="*/ 190207 w 1049681"/>
                  <a:gd name="connsiteY4" fmla="*/ 1070071 h 1130709"/>
                  <a:gd name="connsiteX5" fmla="*/ 5127 w 1049681"/>
                  <a:gd name="connsiteY5" fmla="*/ 724664 h 1130709"/>
                  <a:gd name="connsiteX6" fmla="*/ 159984 w 1049681"/>
                  <a:gd name="connsiteY6" fmla="*/ 126822 h 113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681" h="1130709">
                    <a:moveTo>
                      <a:pt x="159984" y="126822"/>
                    </a:moveTo>
                    <a:cubicBezTo>
                      <a:pt x="159984" y="126822"/>
                      <a:pt x="506255" y="-25157"/>
                      <a:pt x="613619" y="3627"/>
                    </a:cubicBezTo>
                    <a:cubicBezTo>
                      <a:pt x="720983" y="32411"/>
                      <a:pt x="1037318" y="376379"/>
                      <a:pt x="1049407" y="434235"/>
                    </a:cubicBezTo>
                    <a:cubicBezTo>
                      <a:pt x="1061209" y="492090"/>
                      <a:pt x="688745" y="931908"/>
                      <a:pt x="681261" y="1070071"/>
                    </a:cubicBezTo>
                    <a:cubicBezTo>
                      <a:pt x="681261" y="1070071"/>
                      <a:pt x="318008" y="1206507"/>
                      <a:pt x="190207" y="1070071"/>
                    </a:cubicBezTo>
                    <a:cubicBezTo>
                      <a:pt x="190207" y="1070071"/>
                      <a:pt x="-36610" y="844118"/>
                      <a:pt x="5127" y="724664"/>
                    </a:cubicBezTo>
                    <a:cubicBezTo>
                      <a:pt x="46575" y="605211"/>
                      <a:pt x="-78635" y="394225"/>
                      <a:pt x="159984" y="126822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8984F-E2B6-4BCE-953C-990CEFE9A272}"/>
                  </a:ext>
                </a:extLst>
              </p:cNvPr>
              <p:cNvSpPr/>
              <p:nvPr/>
            </p:nvSpPr>
            <p:spPr>
              <a:xfrm>
                <a:off x="1359811" y="3269494"/>
                <a:ext cx="492450" cy="180259"/>
              </a:xfrm>
              <a:custGeom>
                <a:avLst/>
                <a:gdLst>
                  <a:gd name="connsiteX0" fmla="*/ 228513 w 492450"/>
                  <a:gd name="connsiteY0" fmla="*/ 14626 h 180259"/>
                  <a:gd name="connsiteX1" fmla="*/ 485265 w 492450"/>
                  <a:gd name="connsiteY1" fmla="*/ 92918 h 180259"/>
                  <a:gd name="connsiteX2" fmla="*/ 270537 w 492450"/>
                  <a:gd name="connsiteY2" fmla="*/ 175815 h 180259"/>
                  <a:gd name="connsiteX3" fmla="*/ 256 w 492450"/>
                  <a:gd name="connsiteY3" fmla="*/ 14626 h 180259"/>
                  <a:gd name="connsiteX4" fmla="*/ 228513 w 492450"/>
                  <a:gd name="connsiteY4" fmla="*/ 14626 h 18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450" h="180259">
                    <a:moveTo>
                      <a:pt x="228513" y="14626"/>
                    </a:moveTo>
                    <a:cubicBezTo>
                      <a:pt x="228513" y="14626"/>
                      <a:pt x="443241" y="57514"/>
                      <a:pt x="485265" y="92918"/>
                    </a:cubicBezTo>
                    <a:cubicBezTo>
                      <a:pt x="527002" y="128034"/>
                      <a:pt x="377901" y="140123"/>
                      <a:pt x="270537" y="175815"/>
                    </a:cubicBezTo>
                    <a:cubicBezTo>
                      <a:pt x="163173" y="211507"/>
                      <a:pt x="-7515" y="20670"/>
                      <a:pt x="256" y="14626"/>
                    </a:cubicBezTo>
                    <a:cubicBezTo>
                      <a:pt x="8028" y="8581"/>
                      <a:pt x="101576" y="-15022"/>
                      <a:pt x="228513" y="14626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29A809-B17A-4A1E-867C-B0B173C6CEF4}"/>
                </a:ext>
              </a:extLst>
            </p:cNvPr>
            <p:cNvSpPr/>
            <p:nvPr/>
          </p:nvSpPr>
          <p:spPr>
            <a:xfrm>
              <a:off x="1325527" y="2574884"/>
              <a:ext cx="1950110" cy="1893981"/>
            </a:xfrm>
            <a:custGeom>
              <a:avLst/>
              <a:gdLst>
                <a:gd name="connsiteX0" fmla="*/ 197170 w 1950110"/>
                <a:gd name="connsiteY0" fmla="*/ 608780 h 1893981"/>
                <a:gd name="connsiteX1" fmla="*/ 387144 w 1950110"/>
                <a:gd name="connsiteY1" fmla="*/ 0 h 1893981"/>
                <a:gd name="connsiteX2" fmla="*/ 0 w 1950110"/>
                <a:gd name="connsiteY2" fmla="*/ 823795 h 1893981"/>
                <a:gd name="connsiteX3" fmla="*/ 1070186 w 1950110"/>
                <a:gd name="connsiteY3" fmla="*/ 1893981 h 1893981"/>
                <a:gd name="connsiteX4" fmla="*/ 1950110 w 1950110"/>
                <a:gd name="connsiteY4" fmla="*/ 1432863 h 1893981"/>
                <a:gd name="connsiteX5" fmla="*/ 1267068 w 1950110"/>
                <a:gd name="connsiteY5" fmla="*/ 1679253 h 1893981"/>
                <a:gd name="connsiteX6" fmla="*/ 197170 w 1950110"/>
                <a:gd name="connsiteY6" fmla="*/ 608780 h 18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110" h="1893981">
                  <a:moveTo>
                    <a:pt x="197170" y="608780"/>
                  </a:moveTo>
                  <a:cubicBezTo>
                    <a:pt x="197170" y="382538"/>
                    <a:pt x="267403" y="172703"/>
                    <a:pt x="387144" y="0"/>
                  </a:cubicBezTo>
                  <a:cubicBezTo>
                    <a:pt x="150828" y="196306"/>
                    <a:pt x="0" y="492493"/>
                    <a:pt x="0" y="823795"/>
                  </a:cubicBezTo>
                  <a:cubicBezTo>
                    <a:pt x="0" y="1414729"/>
                    <a:pt x="479252" y="1893981"/>
                    <a:pt x="1070186" y="1893981"/>
                  </a:cubicBezTo>
                  <a:cubicBezTo>
                    <a:pt x="1434878" y="1893981"/>
                    <a:pt x="1756970" y="1711491"/>
                    <a:pt x="1950110" y="1432863"/>
                  </a:cubicBezTo>
                  <a:cubicBezTo>
                    <a:pt x="1764742" y="1586857"/>
                    <a:pt x="1526699" y="1679253"/>
                    <a:pt x="1267068" y="1679253"/>
                  </a:cubicBezTo>
                  <a:cubicBezTo>
                    <a:pt x="676422" y="1678965"/>
                    <a:pt x="197170" y="1200001"/>
                    <a:pt x="197170" y="608780"/>
                  </a:cubicBezTo>
                  <a:close/>
                </a:path>
              </a:pathLst>
            </a:custGeom>
            <a:solidFill>
              <a:srgbClr val="395D6B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323D5B7-C069-4259-85F2-F8383F382142}"/>
                </a:ext>
              </a:extLst>
            </p:cNvPr>
            <p:cNvSpPr/>
            <p:nvPr/>
          </p:nvSpPr>
          <p:spPr>
            <a:xfrm>
              <a:off x="1516076" y="2328494"/>
              <a:ext cx="1950398" cy="1893693"/>
            </a:xfrm>
            <a:custGeom>
              <a:avLst/>
              <a:gdLst>
                <a:gd name="connsiteX0" fmla="*/ 1753228 w 1950398"/>
                <a:gd name="connsiteY0" fmla="*/ 1284914 h 1893693"/>
                <a:gd name="connsiteX1" fmla="*/ 1563255 w 1950398"/>
                <a:gd name="connsiteY1" fmla="*/ 1893693 h 1893693"/>
                <a:gd name="connsiteX2" fmla="*/ 1950398 w 1950398"/>
                <a:gd name="connsiteY2" fmla="*/ 1069898 h 1893693"/>
                <a:gd name="connsiteX3" fmla="*/ 879924 w 1950398"/>
                <a:gd name="connsiteY3" fmla="*/ 0 h 1893693"/>
                <a:gd name="connsiteX4" fmla="*/ 0 w 1950398"/>
                <a:gd name="connsiteY4" fmla="*/ 461118 h 1893693"/>
                <a:gd name="connsiteX5" fmla="*/ 683042 w 1950398"/>
                <a:gd name="connsiteY5" fmla="*/ 214728 h 1893693"/>
                <a:gd name="connsiteX6" fmla="*/ 1753228 w 1950398"/>
                <a:gd name="connsiteY6" fmla="*/ 1284914 h 189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398" h="1893693">
                  <a:moveTo>
                    <a:pt x="1753228" y="1284914"/>
                  </a:moveTo>
                  <a:cubicBezTo>
                    <a:pt x="1753228" y="1511155"/>
                    <a:pt x="1682996" y="1720990"/>
                    <a:pt x="1563255" y="1893693"/>
                  </a:cubicBezTo>
                  <a:cubicBezTo>
                    <a:pt x="1799571" y="1697387"/>
                    <a:pt x="1950398" y="1401201"/>
                    <a:pt x="1950398" y="1069898"/>
                  </a:cubicBezTo>
                  <a:cubicBezTo>
                    <a:pt x="1950110" y="479252"/>
                    <a:pt x="1470858" y="0"/>
                    <a:pt x="879924" y="0"/>
                  </a:cubicBezTo>
                  <a:cubicBezTo>
                    <a:pt x="515232" y="0"/>
                    <a:pt x="193140" y="182490"/>
                    <a:pt x="0" y="461118"/>
                  </a:cubicBezTo>
                  <a:cubicBezTo>
                    <a:pt x="185368" y="307124"/>
                    <a:pt x="423411" y="214728"/>
                    <a:pt x="683042" y="214728"/>
                  </a:cubicBezTo>
                  <a:cubicBezTo>
                    <a:pt x="1273976" y="214728"/>
                    <a:pt x="1753228" y="693980"/>
                    <a:pt x="1753228" y="1284914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CD8C67-E89C-4153-AF69-D7A5D2AE588C}"/>
                </a:ext>
              </a:extLst>
            </p:cNvPr>
            <p:cNvSpPr/>
            <p:nvPr/>
          </p:nvSpPr>
          <p:spPr>
            <a:xfrm>
              <a:off x="923775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8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19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8" y="123771"/>
                  </a:cubicBezTo>
                  <a:cubicBezTo>
                    <a:pt x="419598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19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6A821D-4BB5-431C-996C-4E1A6C3E7065}"/>
                </a:ext>
              </a:extLst>
            </p:cNvPr>
            <p:cNvSpPr/>
            <p:nvPr/>
          </p:nvSpPr>
          <p:spPr>
            <a:xfrm>
              <a:off x="1818667" y="2446508"/>
              <a:ext cx="535021" cy="291868"/>
            </a:xfrm>
            <a:custGeom>
              <a:avLst/>
              <a:gdLst>
                <a:gd name="connsiteX0" fmla="*/ 535021 w 535021"/>
                <a:gd name="connsiteY0" fmla="*/ 205517 h 291868"/>
                <a:gd name="connsiteX1" fmla="*/ 448669 w 535021"/>
                <a:gd name="connsiteY1" fmla="*/ 119165 h 291868"/>
                <a:gd name="connsiteX2" fmla="*/ 419885 w 535021"/>
                <a:gd name="connsiteY2" fmla="*/ 124059 h 291868"/>
                <a:gd name="connsiteX3" fmla="*/ 420173 w 535021"/>
                <a:gd name="connsiteY3" fmla="*/ 119165 h 291868"/>
                <a:gd name="connsiteX4" fmla="*/ 333821 w 535021"/>
                <a:gd name="connsiteY4" fmla="*/ 32814 h 291868"/>
                <a:gd name="connsiteX5" fmla="*/ 275102 w 535021"/>
                <a:gd name="connsiteY5" fmla="*/ 55841 h 291868"/>
                <a:gd name="connsiteX6" fmla="*/ 194220 w 535021"/>
                <a:gd name="connsiteY6" fmla="*/ 0 h 291868"/>
                <a:gd name="connsiteX7" fmla="*/ 107868 w 535021"/>
                <a:gd name="connsiteY7" fmla="*/ 86352 h 291868"/>
                <a:gd name="connsiteX8" fmla="*/ 116791 w 535021"/>
                <a:gd name="connsiteY8" fmla="*/ 124347 h 291868"/>
                <a:gd name="connsiteX9" fmla="*/ 25258 w 535021"/>
                <a:gd name="connsiteY9" fmla="*/ 144207 h 291868"/>
                <a:gd name="connsiteX10" fmla="*/ 25258 w 535021"/>
                <a:gd name="connsiteY10" fmla="*/ 266539 h 291868"/>
                <a:gd name="connsiteX11" fmla="*/ 86280 w 535021"/>
                <a:gd name="connsiteY11" fmla="*/ 291869 h 291868"/>
                <a:gd name="connsiteX12" fmla="*/ 452987 w 535021"/>
                <a:gd name="connsiteY12" fmla="*/ 291869 h 291868"/>
                <a:gd name="connsiteX13" fmla="*/ 452987 w 535021"/>
                <a:gd name="connsiteY13" fmla="*/ 291581 h 291868"/>
                <a:gd name="connsiteX14" fmla="*/ 535021 w 535021"/>
                <a:gd name="connsiteY14" fmla="*/ 205517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021" h="291868">
                  <a:moveTo>
                    <a:pt x="535021" y="205517"/>
                  </a:moveTo>
                  <a:cubicBezTo>
                    <a:pt x="535021" y="157736"/>
                    <a:pt x="496163" y="119165"/>
                    <a:pt x="448669" y="119165"/>
                  </a:cubicBezTo>
                  <a:cubicBezTo>
                    <a:pt x="438595" y="119165"/>
                    <a:pt x="429096" y="120892"/>
                    <a:pt x="419885" y="124059"/>
                  </a:cubicBezTo>
                  <a:cubicBezTo>
                    <a:pt x="419885" y="122332"/>
                    <a:pt x="420173" y="120892"/>
                    <a:pt x="420173" y="119165"/>
                  </a:cubicBezTo>
                  <a:cubicBezTo>
                    <a:pt x="420173" y="71384"/>
                    <a:pt x="381315" y="32814"/>
                    <a:pt x="333821" y="32814"/>
                  </a:cubicBezTo>
                  <a:cubicBezTo>
                    <a:pt x="311082" y="32814"/>
                    <a:pt x="290646" y="41737"/>
                    <a:pt x="275102" y="55841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7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5" y="289278"/>
                    <a:pt x="535021" y="251571"/>
                    <a:pt x="535021" y="205517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6086F6-AB4B-45AB-9742-362E1D67D5C1}"/>
                </a:ext>
              </a:extLst>
            </p:cNvPr>
            <p:cNvSpPr/>
            <p:nvPr/>
          </p:nvSpPr>
          <p:spPr>
            <a:xfrm>
              <a:off x="3131789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10B4CC-6830-4517-99EF-D62ED2109900}"/>
                </a:ext>
              </a:extLst>
            </p:cNvPr>
            <p:cNvSpPr/>
            <p:nvPr/>
          </p:nvSpPr>
          <p:spPr>
            <a:xfrm>
              <a:off x="2284391" y="4076541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7 h 291868"/>
                <a:gd name="connsiteX2" fmla="*/ 419598 w 534733"/>
                <a:gd name="connsiteY2" fmla="*/ 123771 h 291868"/>
                <a:gd name="connsiteX3" fmla="*/ 419885 w 534733"/>
                <a:gd name="connsiteY3" fmla="*/ 118877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7"/>
                    <a:pt x="448381" y="118877"/>
                  </a:cubicBezTo>
                  <a:cubicBezTo>
                    <a:pt x="438307" y="118877"/>
                    <a:pt x="428808" y="120604"/>
                    <a:pt x="419598" y="123771"/>
                  </a:cubicBezTo>
                  <a:cubicBezTo>
                    <a:pt x="419598" y="122044"/>
                    <a:pt x="419885" y="120604"/>
                    <a:pt x="419885" y="118877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8C3D4B-ECD6-4217-B53B-8C37B5A83EFF}"/>
                </a:ext>
              </a:extLst>
            </p:cNvPr>
            <p:cNvSpPr/>
            <p:nvPr/>
          </p:nvSpPr>
          <p:spPr>
            <a:xfrm>
              <a:off x="2786382" y="266670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5" name="Graphic 3">
            <a:extLst>
              <a:ext uri="{FF2B5EF4-FFF2-40B4-BE49-F238E27FC236}">
                <a16:creationId xmlns:a16="http://schemas.microsoft.com/office/drawing/2014/main" id="{D8FF4F5F-6870-4165-9FA6-B6CE87C85279}"/>
              </a:ext>
            </a:extLst>
          </p:cNvPr>
          <p:cNvGrpSpPr/>
          <p:nvPr/>
        </p:nvGrpSpPr>
        <p:grpSpPr>
          <a:xfrm>
            <a:off x="4547379" y="5382314"/>
            <a:ext cx="1149045" cy="756760"/>
            <a:chOff x="10128276" y="388922"/>
            <a:chExt cx="2832852" cy="186571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A19D4FF-C414-4094-AD8D-7425EEEAC506}"/>
                </a:ext>
              </a:extLst>
            </p:cNvPr>
            <p:cNvSpPr/>
            <p:nvPr/>
          </p:nvSpPr>
          <p:spPr>
            <a:xfrm>
              <a:off x="10615796" y="389128"/>
              <a:ext cx="1865095" cy="1865095"/>
            </a:xfrm>
            <a:custGeom>
              <a:avLst/>
              <a:gdLst>
                <a:gd name="connsiteX0" fmla="*/ 1865096 w 1865095"/>
                <a:gd name="connsiteY0" fmla="*/ 932548 h 1865095"/>
                <a:gd name="connsiteX1" fmla="*/ 932548 w 1865095"/>
                <a:gd name="connsiteY1" fmla="*/ 1865096 h 1865095"/>
                <a:gd name="connsiteX2" fmla="*/ 0 w 1865095"/>
                <a:gd name="connsiteY2" fmla="*/ 932548 h 1865095"/>
                <a:gd name="connsiteX3" fmla="*/ 932548 w 1865095"/>
                <a:gd name="connsiteY3" fmla="*/ 0 h 1865095"/>
                <a:gd name="connsiteX4" fmla="*/ 1865096 w 1865095"/>
                <a:gd name="connsiteY4" fmla="*/ 932548 h 186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095" h="1865095">
                  <a:moveTo>
                    <a:pt x="1865096" y="932548"/>
                  </a:moveTo>
                  <a:cubicBezTo>
                    <a:pt x="1865096" y="1447580"/>
                    <a:pt x="1447580" y="1865096"/>
                    <a:pt x="932548" y="1865096"/>
                  </a:cubicBezTo>
                  <a:cubicBezTo>
                    <a:pt x="417516" y="1865096"/>
                    <a:pt x="0" y="1447580"/>
                    <a:pt x="0" y="932548"/>
                  </a:cubicBezTo>
                  <a:cubicBezTo>
                    <a:pt x="0" y="417516"/>
                    <a:pt x="417516" y="0"/>
                    <a:pt x="932548" y="0"/>
                  </a:cubicBezTo>
                  <a:cubicBezTo>
                    <a:pt x="1447580" y="0"/>
                    <a:pt x="1865096" y="417516"/>
                    <a:pt x="1865096" y="932548"/>
                  </a:cubicBezTo>
                  <a:close/>
                </a:path>
              </a:pathLst>
            </a:custGeom>
            <a:solidFill>
              <a:srgbClr val="EFCE79"/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37" name="Graphic 3">
              <a:extLst>
                <a:ext uri="{FF2B5EF4-FFF2-40B4-BE49-F238E27FC236}">
                  <a16:creationId xmlns:a16="http://schemas.microsoft.com/office/drawing/2014/main" id="{1881DD4B-0AE8-498F-8500-8D1634073BA2}"/>
                </a:ext>
              </a:extLst>
            </p:cNvPr>
            <p:cNvGrpSpPr/>
            <p:nvPr/>
          </p:nvGrpSpPr>
          <p:grpSpPr>
            <a:xfrm>
              <a:off x="10615906" y="412126"/>
              <a:ext cx="1865136" cy="1820250"/>
              <a:chOff x="10615906" y="412126"/>
              <a:chExt cx="1865136" cy="1820250"/>
            </a:xfrm>
            <a:solidFill>
              <a:srgbClr val="E4AF70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E4C55D3-E025-4285-8DDE-6C42AE0A5056}"/>
                  </a:ext>
                </a:extLst>
              </p:cNvPr>
              <p:cNvSpPr/>
              <p:nvPr/>
            </p:nvSpPr>
            <p:spPr>
              <a:xfrm>
                <a:off x="10799009" y="412126"/>
                <a:ext cx="1103879" cy="354736"/>
              </a:xfrm>
              <a:custGeom>
                <a:avLst/>
                <a:gdLst>
                  <a:gd name="connsiteX0" fmla="*/ 0 w 1103879"/>
                  <a:gd name="connsiteY0" fmla="*/ 354736 h 354736"/>
                  <a:gd name="connsiteX1" fmla="*/ 1103879 w 1103879"/>
                  <a:gd name="connsiteY1" fmla="*/ 46953 h 354736"/>
                  <a:gd name="connsiteX2" fmla="*/ 955737 w 1103879"/>
                  <a:gd name="connsiteY2" fmla="*/ 0 h 354736"/>
                  <a:gd name="connsiteX3" fmla="*/ 102339 w 1103879"/>
                  <a:gd name="connsiteY3" fmla="*/ 238024 h 354736"/>
                  <a:gd name="connsiteX4" fmla="*/ 0 w 1103879"/>
                  <a:gd name="connsiteY4" fmla="*/ 354736 h 35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879" h="354736">
                    <a:moveTo>
                      <a:pt x="0" y="354736"/>
                    </a:moveTo>
                    <a:lnTo>
                      <a:pt x="1103879" y="46953"/>
                    </a:lnTo>
                    <a:cubicBezTo>
                      <a:pt x="1056159" y="27214"/>
                      <a:pt x="1006523" y="11499"/>
                      <a:pt x="955737" y="0"/>
                    </a:cubicBezTo>
                    <a:lnTo>
                      <a:pt x="102339" y="238024"/>
                    </a:lnTo>
                    <a:cubicBezTo>
                      <a:pt x="64776" y="274053"/>
                      <a:pt x="30663" y="313149"/>
                      <a:pt x="0" y="354736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5B194C2-3EEB-4F44-A958-87FEC7C47FFF}"/>
                  </a:ext>
                </a:extLst>
              </p:cNvPr>
              <p:cNvSpPr/>
              <p:nvPr/>
            </p:nvSpPr>
            <p:spPr>
              <a:xfrm>
                <a:off x="10615906" y="826847"/>
                <a:ext cx="1766288" cy="568037"/>
              </a:xfrm>
              <a:custGeom>
                <a:avLst/>
                <a:gdLst>
                  <a:gd name="connsiteX0" fmla="*/ 1723168 w 1766288"/>
                  <a:gd name="connsiteY0" fmla="*/ 0 h 568037"/>
                  <a:gd name="connsiteX1" fmla="*/ 82 w 1766288"/>
                  <a:gd name="connsiteY1" fmla="*/ 480456 h 568037"/>
                  <a:gd name="connsiteX2" fmla="*/ 2957 w 1766288"/>
                  <a:gd name="connsiteY2" fmla="*/ 568038 h 568037"/>
                  <a:gd name="connsiteX3" fmla="*/ 1766289 w 1766288"/>
                  <a:gd name="connsiteY3" fmla="*/ 76467 h 568037"/>
                  <a:gd name="connsiteX4" fmla="*/ 1723168 w 1766288"/>
                  <a:gd name="connsiteY4" fmla="*/ 0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6288" h="568037">
                    <a:moveTo>
                      <a:pt x="1723168" y="0"/>
                    </a:moveTo>
                    <a:lnTo>
                      <a:pt x="82" y="480456"/>
                    </a:lnTo>
                    <a:cubicBezTo>
                      <a:pt x="-301" y="509394"/>
                      <a:pt x="657" y="538716"/>
                      <a:pt x="2957" y="568038"/>
                    </a:cubicBezTo>
                    <a:lnTo>
                      <a:pt x="1766289" y="76467"/>
                    </a:lnTo>
                    <a:cubicBezTo>
                      <a:pt x="1752874" y="50019"/>
                      <a:pt x="1738692" y="24722"/>
                      <a:pt x="1723168" y="0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1BFA042-DBBA-40BC-8FB9-0EF5FB8A0FEE}"/>
                  </a:ext>
                </a:extLst>
              </p:cNvPr>
              <p:cNvSpPr/>
              <p:nvPr/>
            </p:nvSpPr>
            <p:spPr>
              <a:xfrm>
                <a:off x="10649909" y="513506"/>
                <a:ext cx="1454015" cy="558838"/>
              </a:xfrm>
              <a:custGeom>
                <a:avLst/>
                <a:gdLst>
                  <a:gd name="connsiteX0" fmla="*/ 1454016 w 1454015"/>
                  <a:gd name="connsiteY0" fmla="*/ 59027 h 558838"/>
                  <a:gd name="connsiteX1" fmla="*/ 1363942 w 1454015"/>
                  <a:gd name="connsiteY1" fmla="*/ 0 h 558838"/>
                  <a:gd name="connsiteX2" fmla="*/ 34880 w 1454015"/>
                  <a:gd name="connsiteY2" fmla="*/ 456883 h 558838"/>
                  <a:gd name="connsiteX3" fmla="*/ 0 w 1454015"/>
                  <a:gd name="connsiteY3" fmla="*/ 558839 h 558838"/>
                  <a:gd name="connsiteX4" fmla="*/ 1454016 w 1454015"/>
                  <a:gd name="connsiteY4" fmla="*/ 59027 h 55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4015" h="558838">
                    <a:moveTo>
                      <a:pt x="1454016" y="59027"/>
                    </a:moveTo>
                    <a:cubicBezTo>
                      <a:pt x="1425077" y="37563"/>
                      <a:pt x="1394989" y="18015"/>
                      <a:pt x="1363942" y="0"/>
                    </a:cubicBezTo>
                    <a:lnTo>
                      <a:pt x="34880" y="456883"/>
                    </a:lnTo>
                    <a:cubicBezTo>
                      <a:pt x="21273" y="490038"/>
                      <a:pt x="9582" y="524151"/>
                      <a:pt x="0" y="558839"/>
                    </a:cubicBezTo>
                    <a:lnTo>
                      <a:pt x="1454016" y="59027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ED2F3B5-484E-48A3-B3BB-DE4672F1EE82}"/>
                  </a:ext>
                </a:extLst>
              </p:cNvPr>
              <p:cNvSpPr/>
              <p:nvPr/>
            </p:nvSpPr>
            <p:spPr>
              <a:xfrm>
                <a:off x="10620971" y="639609"/>
                <a:ext cx="1598899" cy="583944"/>
              </a:xfrm>
              <a:custGeom>
                <a:avLst/>
                <a:gdLst>
                  <a:gd name="connsiteX0" fmla="*/ 0 w 1598899"/>
                  <a:gd name="connsiteY0" fmla="*/ 583944 h 583944"/>
                  <a:gd name="connsiteX1" fmla="*/ 1598900 w 1598899"/>
                  <a:gd name="connsiteY1" fmla="*/ 34496 h 583944"/>
                  <a:gd name="connsiteX2" fmla="*/ 1563829 w 1598899"/>
                  <a:gd name="connsiteY2" fmla="*/ 0 h 583944"/>
                  <a:gd name="connsiteX3" fmla="*/ 6516 w 1598899"/>
                  <a:gd name="connsiteY3" fmla="*/ 535075 h 583944"/>
                  <a:gd name="connsiteX4" fmla="*/ 0 w 1598899"/>
                  <a:gd name="connsiteY4" fmla="*/ 583944 h 58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8899" h="583944">
                    <a:moveTo>
                      <a:pt x="0" y="583944"/>
                    </a:moveTo>
                    <a:lnTo>
                      <a:pt x="1598900" y="34496"/>
                    </a:lnTo>
                    <a:cubicBezTo>
                      <a:pt x="1587401" y="22614"/>
                      <a:pt x="1575711" y="11307"/>
                      <a:pt x="1563829" y="0"/>
                    </a:cubicBezTo>
                    <a:lnTo>
                      <a:pt x="6516" y="535075"/>
                    </a:lnTo>
                    <a:cubicBezTo>
                      <a:pt x="3833" y="551365"/>
                      <a:pt x="1725" y="567655"/>
                      <a:pt x="0" y="583944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F72CFC-C8C9-4C61-8DBF-6F6051902B69}"/>
                  </a:ext>
                </a:extLst>
              </p:cNvPr>
              <p:cNvSpPr/>
              <p:nvPr/>
            </p:nvSpPr>
            <p:spPr>
              <a:xfrm>
                <a:off x="10774479" y="1269548"/>
                <a:ext cx="1706562" cy="644695"/>
              </a:xfrm>
              <a:custGeom>
                <a:avLst/>
                <a:gdLst>
                  <a:gd name="connsiteX0" fmla="*/ 53661 w 1706562"/>
                  <a:gd name="connsiteY0" fmla="*/ 644696 h 644695"/>
                  <a:gd name="connsiteX1" fmla="*/ 1705838 w 1706562"/>
                  <a:gd name="connsiteY1" fmla="*/ 89498 h 644695"/>
                  <a:gd name="connsiteX2" fmla="*/ 1705072 w 1706562"/>
                  <a:gd name="connsiteY2" fmla="*/ 0 h 644695"/>
                  <a:gd name="connsiteX3" fmla="*/ 0 w 1706562"/>
                  <a:gd name="connsiteY3" fmla="*/ 573021 h 644695"/>
                  <a:gd name="connsiteX4" fmla="*/ 53661 w 1706562"/>
                  <a:gd name="connsiteY4" fmla="*/ 644696 h 64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6562" h="644695">
                    <a:moveTo>
                      <a:pt x="53661" y="644696"/>
                    </a:moveTo>
                    <a:lnTo>
                      <a:pt x="1705838" y="89498"/>
                    </a:lnTo>
                    <a:cubicBezTo>
                      <a:pt x="1706988" y="59793"/>
                      <a:pt x="1706796" y="30088"/>
                      <a:pt x="1705072" y="0"/>
                    </a:cubicBezTo>
                    <a:lnTo>
                      <a:pt x="0" y="573021"/>
                    </a:lnTo>
                    <a:cubicBezTo>
                      <a:pt x="17056" y="597743"/>
                      <a:pt x="34880" y="621699"/>
                      <a:pt x="53661" y="644696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8049859-B512-4FDF-B430-696AF4FCD078}"/>
                  </a:ext>
                </a:extLst>
              </p:cNvPr>
              <p:cNvSpPr/>
              <p:nvPr/>
            </p:nvSpPr>
            <p:spPr>
              <a:xfrm>
                <a:off x="10633044" y="972881"/>
                <a:ext cx="1808560" cy="608858"/>
              </a:xfrm>
              <a:custGeom>
                <a:avLst/>
                <a:gdLst>
                  <a:gd name="connsiteX0" fmla="*/ 0 w 1808560"/>
                  <a:gd name="connsiteY0" fmla="*/ 526259 h 608858"/>
                  <a:gd name="connsiteX1" fmla="*/ 17248 w 1808560"/>
                  <a:gd name="connsiteY1" fmla="*/ 599084 h 608858"/>
                  <a:gd name="connsiteX2" fmla="*/ 20123 w 1808560"/>
                  <a:gd name="connsiteY2" fmla="*/ 608858 h 608858"/>
                  <a:gd name="connsiteX3" fmla="*/ 1808560 w 1808560"/>
                  <a:gd name="connsiteY3" fmla="*/ 80300 h 608858"/>
                  <a:gd name="connsiteX4" fmla="*/ 1780388 w 1808560"/>
                  <a:gd name="connsiteY4" fmla="*/ 0 h 608858"/>
                  <a:gd name="connsiteX5" fmla="*/ 0 w 1808560"/>
                  <a:gd name="connsiteY5" fmla="*/ 526259 h 60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8560" h="608858">
                    <a:moveTo>
                      <a:pt x="0" y="526259"/>
                    </a:moveTo>
                    <a:cubicBezTo>
                      <a:pt x="4791" y="550598"/>
                      <a:pt x="10540" y="574937"/>
                      <a:pt x="17248" y="599084"/>
                    </a:cubicBezTo>
                    <a:cubicBezTo>
                      <a:pt x="18206" y="602342"/>
                      <a:pt x="19165" y="605600"/>
                      <a:pt x="20123" y="608858"/>
                    </a:cubicBezTo>
                    <a:lnTo>
                      <a:pt x="1808560" y="80300"/>
                    </a:lnTo>
                    <a:cubicBezTo>
                      <a:pt x="1800320" y="52894"/>
                      <a:pt x="1790929" y="26064"/>
                      <a:pt x="1780388" y="0"/>
                    </a:cubicBezTo>
                    <a:lnTo>
                      <a:pt x="0" y="526259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EFF19F-61CE-452D-8E15-9EDC4EED4864}"/>
                  </a:ext>
                </a:extLst>
              </p:cNvPr>
              <p:cNvSpPr/>
              <p:nvPr/>
            </p:nvSpPr>
            <p:spPr>
              <a:xfrm>
                <a:off x="10682297" y="1140571"/>
                <a:ext cx="1788629" cy="567271"/>
              </a:xfrm>
              <a:custGeom>
                <a:avLst/>
                <a:gdLst>
                  <a:gd name="connsiteX0" fmla="*/ 0 w 1788629"/>
                  <a:gd name="connsiteY0" fmla="*/ 526451 h 567271"/>
                  <a:gd name="connsiteX1" fmla="*/ 17248 w 1788629"/>
                  <a:gd name="connsiteY1" fmla="*/ 567271 h 567271"/>
                  <a:gd name="connsiteX2" fmla="*/ 1788629 w 1788629"/>
                  <a:gd name="connsiteY2" fmla="*/ 43695 h 567271"/>
                  <a:gd name="connsiteX3" fmla="*/ 1780963 w 1788629"/>
                  <a:gd name="connsiteY3" fmla="*/ 0 h 567271"/>
                  <a:gd name="connsiteX4" fmla="*/ 0 w 1788629"/>
                  <a:gd name="connsiteY4" fmla="*/ 526451 h 56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629" h="567271">
                    <a:moveTo>
                      <a:pt x="0" y="526451"/>
                    </a:moveTo>
                    <a:cubicBezTo>
                      <a:pt x="5558" y="540249"/>
                      <a:pt x="11307" y="553856"/>
                      <a:pt x="17248" y="567271"/>
                    </a:cubicBezTo>
                    <a:lnTo>
                      <a:pt x="1788629" y="43695"/>
                    </a:lnTo>
                    <a:cubicBezTo>
                      <a:pt x="1786521" y="29130"/>
                      <a:pt x="1784030" y="14565"/>
                      <a:pt x="1780963" y="0"/>
                    </a:cubicBezTo>
                    <a:lnTo>
                      <a:pt x="0" y="526451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2442578-59E9-46AA-B689-BF9BD293CC90}"/>
                  </a:ext>
                </a:extLst>
              </p:cNvPr>
              <p:cNvSpPr/>
              <p:nvPr/>
            </p:nvSpPr>
            <p:spPr>
              <a:xfrm>
                <a:off x="11195908" y="1894313"/>
                <a:ext cx="1088547" cy="338062"/>
              </a:xfrm>
              <a:custGeom>
                <a:avLst/>
                <a:gdLst>
                  <a:gd name="connsiteX0" fmla="*/ 1088548 w 1088547"/>
                  <a:gd name="connsiteY0" fmla="*/ 0 h 338062"/>
                  <a:gd name="connsiteX1" fmla="*/ 0 w 1088547"/>
                  <a:gd name="connsiteY1" fmla="*/ 290535 h 338062"/>
                  <a:gd name="connsiteX2" fmla="*/ 151783 w 1088547"/>
                  <a:gd name="connsiteY2" fmla="*/ 338063 h 338062"/>
                  <a:gd name="connsiteX3" fmla="*/ 980651 w 1088547"/>
                  <a:gd name="connsiteY3" fmla="*/ 116904 h 338062"/>
                  <a:gd name="connsiteX4" fmla="*/ 1088548 w 1088547"/>
                  <a:gd name="connsiteY4" fmla="*/ 0 h 3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547" h="338062">
                    <a:moveTo>
                      <a:pt x="1088548" y="0"/>
                    </a:moveTo>
                    <a:lnTo>
                      <a:pt x="0" y="290535"/>
                    </a:lnTo>
                    <a:cubicBezTo>
                      <a:pt x="49061" y="310658"/>
                      <a:pt x="99847" y="326564"/>
                      <a:pt x="151783" y="338063"/>
                    </a:cubicBezTo>
                    <a:lnTo>
                      <a:pt x="980651" y="116904"/>
                    </a:lnTo>
                    <a:cubicBezTo>
                      <a:pt x="1019938" y="80874"/>
                      <a:pt x="1056159" y="41779"/>
                      <a:pt x="1088548" y="0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3A1A75E-C7A3-480A-8F35-21F0892D00B4}"/>
                  </a:ext>
                </a:extLst>
              </p:cNvPr>
              <p:cNvSpPr/>
              <p:nvPr/>
            </p:nvSpPr>
            <p:spPr>
              <a:xfrm>
                <a:off x="10869152" y="1428614"/>
                <a:ext cx="1605990" cy="598509"/>
              </a:xfrm>
              <a:custGeom>
                <a:avLst/>
                <a:gdLst>
                  <a:gd name="connsiteX0" fmla="*/ 0 w 1605990"/>
                  <a:gd name="connsiteY0" fmla="*/ 532008 h 598509"/>
                  <a:gd name="connsiteX1" fmla="*/ 69567 w 1605990"/>
                  <a:gd name="connsiteY1" fmla="*/ 598510 h 598509"/>
                  <a:gd name="connsiteX2" fmla="*/ 1590084 w 1605990"/>
                  <a:gd name="connsiteY2" fmla="*/ 94865 h 598509"/>
                  <a:gd name="connsiteX3" fmla="*/ 1605991 w 1605990"/>
                  <a:gd name="connsiteY3" fmla="*/ 0 h 598509"/>
                  <a:gd name="connsiteX4" fmla="*/ 0 w 1605990"/>
                  <a:gd name="connsiteY4" fmla="*/ 532008 h 598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5990" h="598509">
                    <a:moveTo>
                      <a:pt x="0" y="532008"/>
                    </a:moveTo>
                    <a:cubicBezTo>
                      <a:pt x="22039" y="555389"/>
                      <a:pt x="45228" y="577620"/>
                      <a:pt x="69567" y="598510"/>
                    </a:cubicBezTo>
                    <a:lnTo>
                      <a:pt x="1590084" y="94865"/>
                    </a:lnTo>
                    <a:cubicBezTo>
                      <a:pt x="1596983" y="63626"/>
                      <a:pt x="1602349" y="32005"/>
                      <a:pt x="1605991" y="0"/>
                    </a:cubicBezTo>
                    <a:lnTo>
                      <a:pt x="0" y="532008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1722E79-ACFC-4059-A7E8-94BD86679D6A}"/>
                  </a:ext>
                </a:extLst>
              </p:cNvPr>
              <p:cNvSpPr/>
              <p:nvPr/>
            </p:nvSpPr>
            <p:spPr>
              <a:xfrm>
                <a:off x="11024768" y="1627734"/>
                <a:ext cx="1404762" cy="495787"/>
              </a:xfrm>
              <a:custGeom>
                <a:avLst/>
                <a:gdLst>
                  <a:gd name="connsiteX0" fmla="*/ 0 w 1404762"/>
                  <a:gd name="connsiteY0" fmla="*/ 465316 h 495787"/>
                  <a:gd name="connsiteX1" fmla="*/ 47911 w 1404762"/>
                  <a:gd name="connsiteY1" fmla="*/ 495787 h 495787"/>
                  <a:gd name="connsiteX2" fmla="*/ 1384448 w 1404762"/>
                  <a:gd name="connsiteY2" fmla="*/ 53086 h 495787"/>
                  <a:gd name="connsiteX3" fmla="*/ 1404763 w 1404762"/>
                  <a:gd name="connsiteY3" fmla="*/ 0 h 495787"/>
                  <a:gd name="connsiteX4" fmla="*/ 0 w 1404762"/>
                  <a:gd name="connsiteY4" fmla="*/ 465316 h 49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762" h="495787">
                    <a:moveTo>
                      <a:pt x="0" y="465316"/>
                    </a:moveTo>
                    <a:cubicBezTo>
                      <a:pt x="15715" y="475856"/>
                      <a:pt x="31622" y="486205"/>
                      <a:pt x="47911" y="495787"/>
                    </a:cubicBezTo>
                    <a:lnTo>
                      <a:pt x="1384448" y="53086"/>
                    </a:lnTo>
                    <a:cubicBezTo>
                      <a:pt x="1391731" y="35646"/>
                      <a:pt x="1398439" y="18015"/>
                      <a:pt x="1404763" y="0"/>
                    </a:cubicBezTo>
                    <a:lnTo>
                      <a:pt x="0" y="465316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82FB8D-3974-483B-82A3-D2F6730E0CEA}"/>
                </a:ext>
              </a:extLst>
            </p:cNvPr>
            <p:cNvSpPr/>
            <p:nvPr/>
          </p:nvSpPr>
          <p:spPr>
            <a:xfrm>
              <a:off x="10615561" y="790243"/>
              <a:ext cx="1813970" cy="1464392"/>
            </a:xfrm>
            <a:custGeom>
              <a:avLst/>
              <a:gdLst>
                <a:gd name="connsiteX0" fmla="*/ 149527 w 1813970"/>
                <a:gd name="connsiteY0" fmla="*/ 555581 h 1464392"/>
                <a:gd name="connsiteX1" fmla="*/ 166584 w 1813970"/>
                <a:gd name="connsiteY1" fmla="*/ 0 h 1464392"/>
                <a:gd name="connsiteX2" fmla="*/ 34540 w 1813970"/>
                <a:gd name="connsiteY2" fmla="*/ 782106 h 1464392"/>
                <a:gd name="connsiteX3" fmla="*/ 1183264 w 1813970"/>
                <a:gd name="connsiteY3" fmla="*/ 1429868 h 1464392"/>
                <a:gd name="connsiteX4" fmla="*/ 1813970 w 1813970"/>
                <a:gd name="connsiteY4" fmla="*/ 836725 h 1464392"/>
                <a:gd name="connsiteX5" fmla="*/ 1298252 w 1813970"/>
                <a:gd name="connsiteY5" fmla="*/ 1203343 h 1464392"/>
                <a:gd name="connsiteX6" fmla="*/ 149527 w 1813970"/>
                <a:gd name="connsiteY6" fmla="*/ 555581 h 146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970" h="1464392">
                  <a:moveTo>
                    <a:pt x="149527" y="555581"/>
                  </a:moveTo>
                  <a:cubicBezTo>
                    <a:pt x="96633" y="365660"/>
                    <a:pt x="106407" y="173056"/>
                    <a:pt x="166584" y="0"/>
                  </a:cubicBezTo>
                  <a:cubicBezTo>
                    <a:pt x="14034" y="220009"/>
                    <a:pt x="-43077" y="503836"/>
                    <a:pt x="34540" y="782106"/>
                  </a:cubicBezTo>
                  <a:cubicBezTo>
                    <a:pt x="172908" y="1278277"/>
                    <a:pt x="687093" y="1568237"/>
                    <a:pt x="1183264" y="1429868"/>
                  </a:cubicBezTo>
                  <a:cubicBezTo>
                    <a:pt x="1489514" y="1344586"/>
                    <a:pt x="1716997" y="1115953"/>
                    <a:pt x="1813970" y="836725"/>
                  </a:cubicBezTo>
                  <a:cubicBezTo>
                    <a:pt x="1694383" y="1009206"/>
                    <a:pt x="1516153" y="1142591"/>
                    <a:pt x="1298252" y="1203343"/>
                  </a:cubicBezTo>
                  <a:cubicBezTo>
                    <a:pt x="802273" y="1341711"/>
                    <a:pt x="287896" y="1051560"/>
                    <a:pt x="149527" y="555581"/>
                  </a:cubicBezTo>
                  <a:close/>
                </a:path>
              </a:pathLst>
            </a:custGeom>
            <a:solidFill>
              <a:srgbClr val="D25B30">
                <a:alpha val="50000"/>
              </a:srgbClr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CB5F-93C0-494B-A86A-BE99EFB20468}"/>
                </a:ext>
              </a:extLst>
            </p:cNvPr>
            <p:cNvSpPr/>
            <p:nvPr/>
          </p:nvSpPr>
          <p:spPr>
            <a:xfrm>
              <a:off x="10667157" y="388922"/>
              <a:ext cx="1813970" cy="1464379"/>
            </a:xfrm>
            <a:custGeom>
              <a:avLst/>
              <a:gdLst>
                <a:gd name="connsiteX0" fmla="*/ 1664443 w 1813970"/>
                <a:gd name="connsiteY0" fmla="*/ 908798 h 1464379"/>
                <a:gd name="connsiteX1" fmla="*/ 1647386 w 1813970"/>
                <a:gd name="connsiteY1" fmla="*/ 1464379 h 1464379"/>
                <a:gd name="connsiteX2" fmla="*/ 1779430 w 1813970"/>
                <a:gd name="connsiteY2" fmla="*/ 682273 h 1464379"/>
                <a:gd name="connsiteX3" fmla="*/ 630706 w 1813970"/>
                <a:gd name="connsiteY3" fmla="*/ 34511 h 1464379"/>
                <a:gd name="connsiteX4" fmla="*/ 0 w 1813970"/>
                <a:gd name="connsiteY4" fmla="*/ 627654 h 1464379"/>
                <a:gd name="connsiteX5" fmla="*/ 515718 w 1813970"/>
                <a:gd name="connsiteY5" fmla="*/ 261036 h 1464379"/>
                <a:gd name="connsiteX6" fmla="*/ 1664443 w 1813970"/>
                <a:gd name="connsiteY6" fmla="*/ 908798 h 146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970" h="1464379">
                  <a:moveTo>
                    <a:pt x="1664443" y="908798"/>
                  </a:moveTo>
                  <a:cubicBezTo>
                    <a:pt x="1717337" y="1098719"/>
                    <a:pt x="1707563" y="1291323"/>
                    <a:pt x="1647386" y="1464379"/>
                  </a:cubicBezTo>
                  <a:cubicBezTo>
                    <a:pt x="1799936" y="1244370"/>
                    <a:pt x="1857047" y="960543"/>
                    <a:pt x="1779430" y="682273"/>
                  </a:cubicBezTo>
                  <a:cubicBezTo>
                    <a:pt x="1641254" y="186294"/>
                    <a:pt x="1126877" y="-103857"/>
                    <a:pt x="630706" y="34511"/>
                  </a:cubicBezTo>
                  <a:cubicBezTo>
                    <a:pt x="324648" y="119793"/>
                    <a:pt x="96973" y="348426"/>
                    <a:pt x="0" y="627654"/>
                  </a:cubicBezTo>
                  <a:cubicBezTo>
                    <a:pt x="119587" y="455173"/>
                    <a:pt x="297817" y="321788"/>
                    <a:pt x="515718" y="261036"/>
                  </a:cubicBezTo>
                  <a:cubicBezTo>
                    <a:pt x="1011889" y="122668"/>
                    <a:pt x="1526075" y="412628"/>
                    <a:pt x="1664443" y="908798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0318F2C-0432-489C-802B-38739470A003}"/>
                </a:ext>
              </a:extLst>
            </p:cNvPr>
            <p:cNvSpPr/>
            <p:nvPr/>
          </p:nvSpPr>
          <p:spPr>
            <a:xfrm>
              <a:off x="10128276" y="768653"/>
              <a:ext cx="2832852" cy="1079427"/>
            </a:xfrm>
            <a:custGeom>
              <a:avLst/>
              <a:gdLst>
                <a:gd name="connsiteX0" fmla="*/ 2179752 w 2832852"/>
                <a:gd name="connsiteY0" fmla="*/ 8366 h 1079427"/>
                <a:gd name="connsiteX1" fmla="*/ 2242611 w 2832852"/>
                <a:gd name="connsiteY1" fmla="*/ 110896 h 1079427"/>
                <a:gd name="connsiteX2" fmla="*/ 2488110 w 2832852"/>
                <a:gd name="connsiteY2" fmla="*/ 161107 h 1079427"/>
                <a:gd name="connsiteX3" fmla="*/ 2322911 w 2832852"/>
                <a:gd name="connsiteY3" fmla="*/ 320748 h 1079427"/>
                <a:gd name="connsiteX4" fmla="*/ 1447090 w 2832852"/>
                <a:gd name="connsiteY4" fmla="*/ 650762 h 1079427"/>
                <a:gd name="connsiteX5" fmla="*/ 526999 w 2832852"/>
                <a:gd name="connsiteY5" fmla="*/ 821518 h 1079427"/>
                <a:gd name="connsiteX6" fmla="*/ 303157 w 2832852"/>
                <a:gd name="connsiteY6" fmla="*/ 770349 h 1079427"/>
                <a:gd name="connsiteX7" fmla="*/ 487137 w 2832852"/>
                <a:gd name="connsiteY7" fmla="*/ 600359 h 1079427"/>
                <a:gd name="connsiteX8" fmla="*/ 487904 w 2832852"/>
                <a:gd name="connsiteY8" fmla="*/ 480197 h 1079427"/>
                <a:gd name="connsiteX9" fmla="*/ 3807 w 2832852"/>
                <a:gd name="connsiteY9" fmla="*/ 933631 h 1079427"/>
                <a:gd name="connsiteX10" fmla="*/ 646969 w 2832852"/>
                <a:gd name="connsiteY10" fmla="*/ 1071616 h 1079427"/>
                <a:gd name="connsiteX11" fmla="*/ 1519149 w 2832852"/>
                <a:gd name="connsiteY11" fmla="*/ 908717 h 1079427"/>
                <a:gd name="connsiteX12" fmla="*/ 2349933 w 2832852"/>
                <a:gd name="connsiteY12" fmla="*/ 596718 h 1079427"/>
                <a:gd name="connsiteX13" fmla="*/ 2829047 w 2832852"/>
                <a:gd name="connsiteY13" fmla="*/ 145776 h 1079427"/>
                <a:gd name="connsiteX14" fmla="*/ 2179752 w 2832852"/>
                <a:gd name="connsiteY14" fmla="*/ 8366 h 107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32852" h="1079427">
                  <a:moveTo>
                    <a:pt x="2179752" y="8366"/>
                  </a:moveTo>
                  <a:cubicBezTo>
                    <a:pt x="2202749" y="40945"/>
                    <a:pt x="2223830" y="75058"/>
                    <a:pt x="2242611" y="110896"/>
                  </a:cubicBezTo>
                  <a:cubicBezTo>
                    <a:pt x="2386154" y="103997"/>
                    <a:pt x="2476611" y="119903"/>
                    <a:pt x="2488110" y="161107"/>
                  </a:cubicBezTo>
                  <a:cubicBezTo>
                    <a:pt x="2499033" y="200203"/>
                    <a:pt x="2437324" y="256547"/>
                    <a:pt x="2322911" y="320748"/>
                  </a:cubicBezTo>
                  <a:cubicBezTo>
                    <a:pt x="2139123" y="423854"/>
                    <a:pt x="1819266" y="547082"/>
                    <a:pt x="1447090" y="650762"/>
                  </a:cubicBezTo>
                  <a:cubicBezTo>
                    <a:pt x="1074914" y="754442"/>
                    <a:pt x="737618" y="814619"/>
                    <a:pt x="526999" y="821518"/>
                  </a:cubicBezTo>
                  <a:cubicBezTo>
                    <a:pt x="396105" y="825735"/>
                    <a:pt x="314081" y="809445"/>
                    <a:pt x="303157" y="770349"/>
                  </a:cubicBezTo>
                  <a:cubicBezTo>
                    <a:pt x="291658" y="729145"/>
                    <a:pt x="360843" y="668585"/>
                    <a:pt x="487137" y="600359"/>
                  </a:cubicBezTo>
                  <a:cubicBezTo>
                    <a:pt x="484837" y="559922"/>
                    <a:pt x="485029" y="519868"/>
                    <a:pt x="487904" y="480197"/>
                  </a:cubicBezTo>
                  <a:cubicBezTo>
                    <a:pt x="162873" y="643288"/>
                    <a:pt x="-29923" y="812703"/>
                    <a:pt x="3807" y="933631"/>
                  </a:cubicBezTo>
                  <a:cubicBezTo>
                    <a:pt x="37345" y="1053793"/>
                    <a:pt x="287442" y="1099213"/>
                    <a:pt x="646969" y="1071616"/>
                  </a:cubicBezTo>
                  <a:cubicBezTo>
                    <a:pt x="896875" y="1052451"/>
                    <a:pt x="1199484" y="998024"/>
                    <a:pt x="1519149" y="908717"/>
                  </a:cubicBezTo>
                  <a:cubicBezTo>
                    <a:pt x="1838814" y="819410"/>
                    <a:pt x="2126091" y="709597"/>
                    <a:pt x="2349933" y="596718"/>
                  </a:cubicBezTo>
                  <a:cubicBezTo>
                    <a:pt x="2672089" y="434394"/>
                    <a:pt x="2862585" y="266129"/>
                    <a:pt x="2829047" y="145776"/>
                  </a:cubicBezTo>
                  <a:cubicBezTo>
                    <a:pt x="2795318" y="24847"/>
                    <a:pt x="2542729" y="-20381"/>
                    <a:pt x="2179752" y="8366"/>
                  </a:cubicBezTo>
                  <a:close/>
                </a:path>
              </a:pathLst>
            </a:custGeom>
            <a:solidFill>
              <a:srgbClr val="BE6748"/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51" name="Graphic 47">
            <a:extLst>
              <a:ext uri="{FF2B5EF4-FFF2-40B4-BE49-F238E27FC236}">
                <a16:creationId xmlns:a16="http://schemas.microsoft.com/office/drawing/2014/main" id="{1AEE1E3C-99B7-494C-AE56-F896433F0CC4}"/>
              </a:ext>
            </a:extLst>
          </p:cNvPr>
          <p:cNvGrpSpPr/>
          <p:nvPr/>
        </p:nvGrpSpPr>
        <p:grpSpPr>
          <a:xfrm>
            <a:off x="4625191" y="3044917"/>
            <a:ext cx="892880" cy="1530652"/>
            <a:chOff x="569159" y="4748162"/>
            <a:chExt cx="1050925" cy="180158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A46541-8C2F-4BE4-A560-F3588400E201}"/>
                </a:ext>
              </a:extLst>
            </p:cNvPr>
            <p:cNvSpPr/>
            <p:nvPr/>
          </p:nvSpPr>
          <p:spPr>
            <a:xfrm>
              <a:off x="722794" y="6175168"/>
              <a:ext cx="375392" cy="375142"/>
            </a:xfrm>
            <a:custGeom>
              <a:avLst/>
              <a:gdLst>
                <a:gd name="connsiteX0" fmla="*/ 351559 w 375392"/>
                <a:gd name="connsiteY0" fmla="*/ 235958 h 375142"/>
                <a:gd name="connsiteX1" fmla="*/ 351559 w 375392"/>
                <a:gd name="connsiteY1" fmla="*/ 351309 h 375142"/>
                <a:gd name="connsiteX2" fmla="*/ 236208 w 375392"/>
                <a:gd name="connsiteY2" fmla="*/ 351309 h 375142"/>
                <a:gd name="connsiteX3" fmla="*/ 0 w 375392"/>
                <a:gd name="connsiteY3" fmla="*/ 0 h 375142"/>
                <a:gd name="connsiteX4" fmla="*/ 351559 w 375392"/>
                <a:gd name="connsiteY4" fmla="*/ 235958 h 37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392" h="375142">
                  <a:moveTo>
                    <a:pt x="351559" y="235958"/>
                  </a:moveTo>
                  <a:cubicBezTo>
                    <a:pt x="383337" y="267736"/>
                    <a:pt x="383337" y="319531"/>
                    <a:pt x="351559" y="351309"/>
                  </a:cubicBezTo>
                  <a:cubicBezTo>
                    <a:pt x="319781" y="383087"/>
                    <a:pt x="267986" y="383087"/>
                    <a:pt x="236208" y="351309"/>
                  </a:cubicBezTo>
                  <a:cubicBezTo>
                    <a:pt x="204430" y="319531"/>
                    <a:pt x="0" y="0"/>
                    <a:pt x="0" y="0"/>
                  </a:cubicBezTo>
                  <a:cubicBezTo>
                    <a:pt x="0" y="0"/>
                    <a:pt x="319781" y="204180"/>
                    <a:pt x="351559" y="235958"/>
                  </a:cubicBezTo>
                  <a:close/>
                </a:path>
              </a:pathLst>
            </a:custGeom>
            <a:solidFill>
              <a:srgbClr val="F6931E"/>
            </a:solidFill>
            <a:ln w="249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1D4213-F38C-4C08-BFC2-8E926C83CF3E}"/>
                </a:ext>
              </a:extLst>
            </p:cNvPr>
            <p:cNvSpPr/>
            <p:nvPr/>
          </p:nvSpPr>
          <p:spPr>
            <a:xfrm>
              <a:off x="665493" y="4748162"/>
              <a:ext cx="490494" cy="490494"/>
            </a:xfrm>
            <a:custGeom>
              <a:avLst/>
              <a:gdLst>
                <a:gd name="connsiteX0" fmla="*/ 473417 w 490494"/>
                <a:gd name="connsiteY0" fmla="*/ 391345 h 490494"/>
                <a:gd name="connsiteX1" fmla="*/ 473417 w 490494"/>
                <a:gd name="connsiteY1" fmla="*/ 473417 h 490494"/>
                <a:gd name="connsiteX2" fmla="*/ 391344 w 490494"/>
                <a:gd name="connsiteY2" fmla="*/ 473417 h 490494"/>
                <a:gd name="connsiteX3" fmla="*/ 0 w 490494"/>
                <a:gd name="connsiteY3" fmla="*/ 0 h 490494"/>
                <a:gd name="connsiteX4" fmla="*/ 473417 w 490494"/>
                <a:gd name="connsiteY4" fmla="*/ 391345 h 49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4" h="490494">
                  <a:moveTo>
                    <a:pt x="473417" y="391345"/>
                  </a:moveTo>
                  <a:cubicBezTo>
                    <a:pt x="496187" y="414115"/>
                    <a:pt x="496187" y="450647"/>
                    <a:pt x="473417" y="473417"/>
                  </a:cubicBezTo>
                  <a:cubicBezTo>
                    <a:pt x="450647" y="496187"/>
                    <a:pt x="414115" y="496187"/>
                    <a:pt x="391344" y="473417"/>
                  </a:cubicBezTo>
                  <a:cubicBezTo>
                    <a:pt x="368574" y="450647"/>
                    <a:pt x="0" y="0"/>
                    <a:pt x="0" y="0"/>
                  </a:cubicBezTo>
                  <a:cubicBezTo>
                    <a:pt x="0" y="0"/>
                    <a:pt x="450647" y="368825"/>
                    <a:pt x="473417" y="391345"/>
                  </a:cubicBezTo>
                  <a:close/>
                </a:path>
              </a:pathLst>
            </a:custGeom>
            <a:solidFill>
              <a:srgbClr val="FFEDCF"/>
            </a:solidFill>
            <a:ln w="249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54" name="Graphic 47">
              <a:extLst>
                <a:ext uri="{FF2B5EF4-FFF2-40B4-BE49-F238E27FC236}">
                  <a16:creationId xmlns:a16="http://schemas.microsoft.com/office/drawing/2014/main" id="{C966806A-42B1-42BB-9B72-40445483F64F}"/>
                </a:ext>
              </a:extLst>
            </p:cNvPr>
            <p:cNvGrpSpPr/>
            <p:nvPr/>
          </p:nvGrpSpPr>
          <p:grpSpPr>
            <a:xfrm>
              <a:off x="569159" y="5204563"/>
              <a:ext cx="1040141" cy="1040141"/>
              <a:chOff x="569159" y="5204563"/>
              <a:chExt cx="1040141" cy="1040141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FF4AB6E-4A0E-4572-B6CD-3B814EF8C111}"/>
                  </a:ext>
                </a:extLst>
              </p:cNvPr>
              <p:cNvSpPr/>
              <p:nvPr/>
            </p:nvSpPr>
            <p:spPr>
              <a:xfrm>
                <a:off x="569159" y="5204563"/>
                <a:ext cx="1040141" cy="1040141"/>
              </a:xfrm>
              <a:custGeom>
                <a:avLst/>
                <a:gdLst>
                  <a:gd name="connsiteX0" fmla="*/ 865011 w 1040141"/>
                  <a:gd name="connsiteY0" fmla="*/ 449145 h 1040141"/>
                  <a:gd name="connsiteX1" fmla="*/ 874770 w 1040141"/>
                  <a:gd name="connsiteY1" fmla="*/ 628553 h 1040141"/>
                  <a:gd name="connsiteX2" fmla="*/ 829230 w 1040141"/>
                  <a:gd name="connsiteY2" fmla="*/ 593773 h 1040141"/>
                  <a:gd name="connsiteX3" fmla="*/ 781188 w 1040141"/>
                  <a:gd name="connsiteY3" fmla="*/ 522460 h 1040141"/>
                  <a:gd name="connsiteX4" fmla="*/ 660331 w 1040141"/>
                  <a:gd name="connsiteY4" fmla="*/ 345054 h 1040141"/>
                  <a:gd name="connsiteX5" fmla="*/ 688606 w 1040141"/>
                  <a:gd name="connsiteY5" fmla="*/ 489181 h 1040141"/>
                  <a:gd name="connsiteX6" fmla="*/ 0 w 1040141"/>
                  <a:gd name="connsiteY6" fmla="*/ 0 h 1040141"/>
                  <a:gd name="connsiteX7" fmla="*/ 478922 w 1040141"/>
                  <a:gd name="connsiteY7" fmla="*/ 674594 h 1040141"/>
                  <a:gd name="connsiteX8" fmla="*/ 329290 w 1040141"/>
                  <a:gd name="connsiteY8" fmla="*/ 645318 h 1040141"/>
                  <a:gd name="connsiteX9" fmla="*/ 520208 w 1040141"/>
                  <a:gd name="connsiteY9" fmla="*/ 775683 h 1040141"/>
                  <a:gd name="connsiteX10" fmla="*/ 589018 w 1040141"/>
                  <a:gd name="connsiteY10" fmla="*/ 823225 h 1040141"/>
                  <a:gd name="connsiteX11" fmla="*/ 628553 w 1040141"/>
                  <a:gd name="connsiteY11" fmla="*/ 874770 h 1040141"/>
                  <a:gd name="connsiteX12" fmla="*/ 449145 w 1040141"/>
                  <a:gd name="connsiteY12" fmla="*/ 865012 h 1040141"/>
                  <a:gd name="connsiteX13" fmla="*/ 903295 w 1040141"/>
                  <a:gd name="connsiteY13" fmla="*/ 1015394 h 1040141"/>
                  <a:gd name="connsiteX14" fmla="*/ 903045 w 1040141"/>
                  <a:gd name="connsiteY14" fmla="*/ 1015394 h 1040141"/>
                  <a:gd name="connsiteX15" fmla="*/ 971855 w 1040141"/>
                  <a:gd name="connsiteY15" fmla="*/ 971856 h 1040141"/>
                  <a:gd name="connsiteX16" fmla="*/ 1015394 w 1040141"/>
                  <a:gd name="connsiteY16" fmla="*/ 903045 h 1040141"/>
                  <a:gd name="connsiteX17" fmla="*/ 1015394 w 1040141"/>
                  <a:gd name="connsiteY17" fmla="*/ 903295 h 1040141"/>
                  <a:gd name="connsiteX18" fmla="*/ 865011 w 1040141"/>
                  <a:gd name="connsiteY18" fmla="*/ 449145 h 104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40141" h="1040141">
                    <a:moveTo>
                      <a:pt x="865011" y="449145"/>
                    </a:moveTo>
                    <a:cubicBezTo>
                      <a:pt x="905797" y="544229"/>
                      <a:pt x="874770" y="628553"/>
                      <a:pt x="874770" y="628553"/>
                    </a:cubicBezTo>
                    <a:cubicBezTo>
                      <a:pt x="860507" y="617544"/>
                      <a:pt x="845244" y="605783"/>
                      <a:pt x="829230" y="593773"/>
                    </a:cubicBezTo>
                    <a:cubicBezTo>
                      <a:pt x="805709" y="576007"/>
                      <a:pt x="788694" y="550985"/>
                      <a:pt x="781188" y="522460"/>
                    </a:cubicBezTo>
                    <a:cubicBezTo>
                      <a:pt x="755915" y="426375"/>
                      <a:pt x="660331" y="345054"/>
                      <a:pt x="660331" y="345054"/>
                    </a:cubicBezTo>
                    <a:lnTo>
                      <a:pt x="688606" y="489181"/>
                    </a:lnTo>
                    <a:cubicBezTo>
                      <a:pt x="395848" y="274742"/>
                      <a:pt x="0" y="0"/>
                      <a:pt x="0" y="0"/>
                    </a:cubicBezTo>
                    <a:cubicBezTo>
                      <a:pt x="0" y="0"/>
                      <a:pt x="266234" y="383838"/>
                      <a:pt x="478922" y="674594"/>
                    </a:cubicBezTo>
                    <a:lnTo>
                      <a:pt x="329290" y="645318"/>
                    </a:lnTo>
                    <a:cubicBezTo>
                      <a:pt x="329290" y="645318"/>
                      <a:pt x="416617" y="748409"/>
                      <a:pt x="520208" y="775683"/>
                    </a:cubicBezTo>
                    <a:cubicBezTo>
                      <a:pt x="547732" y="782939"/>
                      <a:pt x="571753" y="800455"/>
                      <a:pt x="589018" y="823225"/>
                    </a:cubicBezTo>
                    <a:cubicBezTo>
                      <a:pt x="602781" y="841491"/>
                      <a:pt x="616042" y="858756"/>
                      <a:pt x="628553" y="874770"/>
                    </a:cubicBezTo>
                    <a:cubicBezTo>
                      <a:pt x="628553" y="874770"/>
                      <a:pt x="544229" y="905547"/>
                      <a:pt x="449145" y="865012"/>
                    </a:cubicBezTo>
                    <a:cubicBezTo>
                      <a:pt x="449145" y="865012"/>
                      <a:pt x="702869" y="1118735"/>
                      <a:pt x="903295" y="1015394"/>
                    </a:cubicBezTo>
                    <a:cubicBezTo>
                      <a:pt x="903295" y="1015394"/>
                      <a:pt x="903045" y="1015394"/>
                      <a:pt x="903045" y="1015394"/>
                    </a:cubicBezTo>
                    <a:cubicBezTo>
                      <a:pt x="928067" y="1006386"/>
                      <a:pt x="951588" y="992123"/>
                      <a:pt x="971855" y="971856"/>
                    </a:cubicBezTo>
                    <a:cubicBezTo>
                      <a:pt x="991873" y="951838"/>
                      <a:pt x="1006386" y="928067"/>
                      <a:pt x="1015394" y="903045"/>
                    </a:cubicBezTo>
                    <a:cubicBezTo>
                      <a:pt x="1015394" y="903045"/>
                      <a:pt x="1015394" y="903295"/>
                      <a:pt x="1015394" y="903295"/>
                    </a:cubicBezTo>
                    <a:cubicBezTo>
                      <a:pt x="1118735" y="702619"/>
                      <a:pt x="865011" y="449145"/>
                      <a:pt x="865011" y="449145"/>
                    </a:cubicBezTo>
                    <a:close/>
                  </a:path>
                </a:pathLst>
              </a:custGeom>
              <a:solidFill>
                <a:srgbClr val="F6931E"/>
              </a:solidFill>
              <a:ln w="2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37E8E3-2AA8-42E7-93F6-7EF15D963965}"/>
                  </a:ext>
                </a:extLst>
              </p:cNvPr>
              <p:cNvSpPr/>
              <p:nvPr/>
            </p:nvSpPr>
            <p:spPr>
              <a:xfrm>
                <a:off x="913962" y="5549617"/>
                <a:ext cx="630179" cy="629929"/>
              </a:xfrm>
              <a:custGeom>
                <a:avLst/>
                <a:gdLst>
                  <a:gd name="connsiteX0" fmla="*/ 590019 w 630179"/>
                  <a:gd name="connsiteY0" fmla="*/ 396099 h 629929"/>
                  <a:gd name="connsiteX1" fmla="*/ 590019 w 630179"/>
                  <a:gd name="connsiteY1" fmla="*/ 589769 h 629929"/>
                  <a:gd name="connsiteX2" fmla="*/ 396349 w 630179"/>
                  <a:gd name="connsiteY2" fmla="*/ 589769 h 629929"/>
                  <a:gd name="connsiteX3" fmla="*/ 0 w 630179"/>
                  <a:gd name="connsiteY3" fmla="*/ 0 h 629929"/>
                  <a:gd name="connsiteX4" fmla="*/ 590019 w 630179"/>
                  <a:gd name="connsiteY4" fmla="*/ 396099 h 62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0179" h="629929">
                    <a:moveTo>
                      <a:pt x="590019" y="396099"/>
                    </a:moveTo>
                    <a:cubicBezTo>
                      <a:pt x="643566" y="449646"/>
                      <a:pt x="643566" y="536222"/>
                      <a:pt x="590019" y="589769"/>
                    </a:cubicBezTo>
                    <a:cubicBezTo>
                      <a:pt x="536472" y="643316"/>
                      <a:pt x="449896" y="643316"/>
                      <a:pt x="396349" y="589769"/>
                    </a:cubicBezTo>
                    <a:cubicBezTo>
                      <a:pt x="342802" y="536222"/>
                      <a:pt x="0" y="0"/>
                      <a:pt x="0" y="0"/>
                    </a:cubicBezTo>
                    <a:cubicBezTo>
                      <a:pt x="0" y="0"/>
                      <a:pt x="536472" y="342802"/>
                      <a:pt x="590019" y="396099"/>
                    </a:cubicBezTo>
                    <a:close/>
                  </a:path>
                </a:pathLst>
              </a:custGeom>
              <a:solidFill>
                <a:srgbClr val="FFEDCF"/>
              </a:solidFill>
              <a:ln w="249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7" name="Graphic 47">
                <a:extLst>
                  <a:ext uri="{FF2B5EF4-FFF2-40B4-BE49-F238E27FC236}">
                    <a16:creationId xmlns:a16="http://schemas.microsoft.com/office/drawing/2014/main" id="{CE2F7625-9E06-4271-85D2-05287E5888EF}"/>
                  </a:ext>
                </a:extLst>
              </p:cNvPr>
              <p:cNvGrpSpPr/>
              <p:nvPr/>
            </p:nvGrpSpPr>
            <p:grpSpPr>
              <a:xfrm>
                <a:off x="1285539" y="5921194"/>
                <a:ext cx="227700" cy="227200"/>
                <a:chOff x="1285539" y="5921194"/>
                <a:chExt cx="227700" cy="227200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AB9A090-87D5-4882-8613-E415CA75E851}"/>
                    </a:ext>
                  </a:extLst>
                </p:cNvPr>
                <p:cNvSpPr/>
                <p:nvPr/>
              </p:nvSpPr>
              <p:spPr>
                <a:xfrm>
                  <a:off x="1285539" y="5921194"/>
                  <a:ext cx="227199" cy="227200"/>
                </a:xfrm>
                <a:custGeom>
                  <a:avLst/>
                  <a:gdLst>
                    <a:gd name="connsiteX0" fmla="*/ 215940 w 227199"/>
                    <a:gd name="connsiteY0" fmla="*/ 94083 h 227200"/>
                    <a:gd name="connsiteX1" fmla="*/ 215940 w 227199"/>
                    <a:gd name="connsiteY1" fmla="*/ 94083 h 227200"/>
                    <a:gd name="connsiteX2" fmla="*/ 211436 w 227199"/>
                    <a:gd name="connsiteY2" fmla="*/ 88078 h 227200"/>
                    <a:gd name="connsiteX3" fmla="*/ 200677 w 227199"/>
                    <a:gd name="connsiteY3" fmla="*/ 62305 h 227200"/>
                    <a:gd name="connsiteX4" fmla="*/ 199676 w 227199"/>
                    <a:gd name="connsiteY4" fmla="*/ 55049 h 227200"/>
                    <a:gd name="connsiteX5" fmla="*/ 199676 w 227199"/>
                    <a:gd name="connsiteY5" fmla="*/ 55049 h 227200"/>
                    <a:gd name="connsiteX6" fmla="*/ 172151 w 227199"/>
                    <a:gd name="connsiteY6" fmla="*/ 27524 h 227200"/>
                    <a:gd name="connsiteX7" fmla="*/ 172151 w 227199"/>
                    <a:gd name="connsiteY7" fmla="*/ 27524 h 227200"/>
                    <a:gd name="connsiteX8" fmla="*/ 164895 w 227199"/>
                    <a:gd name="connsiteY8" fmla="*/ 26523 h 227200"/>
                    <a:gd name="connsiteX9" fmla="*/ 139122 w 227199"/>
                    <a:gd name="connsiteY9" fmla="*/ 15764 h 227200"/>
                    <a:gd name="connsiteX10" fmla="*/ 133117 w 227199"/>
                    <a:gd name="connsiteY10" fmla="*/ 11260 h 227200"/>
                    <a:gd name="connsiteX11" fmla="*/ 133117 w 227199"/>
                    <a:gd name="connsiteY11" fmla="*/ 11260 h 227200"/>
                    <a:gd name="connsiteX12" fmla="*/ 94083 w 227199"/>
                    <a:gd name="connsiteY12" fmla="*/ 11260 h 227200"/>
                    <a:gd name="connsiteX13" fmla="*/ 94083 w 227199"/>
                    <a:gd name="connsiteY13" fmla="*/ 11260 h 227200"/>
                    <a:gd name="connsiteX14" fmla="*/ 88078 w 227199"/>
                    <a:gd name="connsiteY14" fmla="*/ 15764 h 227200"/>
                    <a:gd name="connsiteX15" fmla="*/ 62305 w 227199"/>
                    <a:gd name="connsiteY15" fmla="*/ 26523 h 227200"/>
                    <a:gd name="connsiteX16" fmla="*/ 55048 w 227199"/>
                    <a:gd name="connsiteY16" fmla="*/ 27524 h 227200"/>
                    <a:gd name="connsiteX17" fmla="*/ 55048 w 227199"/>
                    <a:gd name="connsiteY17" fmla="*/ 27524 h 227200"/>
                    <a:gd name="connsiteX18" fmla="*/ 27524 w 227199"/>
                    <a:gd name="connsiteY18" fmla="*/ 55049 h 227200"/>
                    <a:gd name="connsiteX19" fmla="*/ 27524 w 227199"/>
                    <a:gd name="connsiteY19" fmla="*/ 55049 h 227200"/>
                    <a:gd name="connsiteX20" fmla="*/ 26523 w 227199"/>
                    <a:gd name="connsiteY20" fmla="*/ 62305 h 227200"/>
                    <a:gd name="connsiteX21" fmla="*/ 15764 w 227199"/>
                    <a:gd name="connsiteY21" fmla="*/ 88078 h 227200"/>
                    <a:gd name="connsiteX22" fmla="*/ 11260 w 227199"/>
                    <a:gd name="connsiteY22" fmla="*/ 94083 h 227200"/>
                    <a:gd name="connsiteX23" fmla="*/ 11260 w 227199"/>
                    <a:gd name="connsiteY23" fmla="*/ 94083 h 227200"/>
                    <a:gd name="connsiteX24" fmla="*/ 11260 w 227199"/>
                    <a:gd name="connsiteY24" fmla="*/ 133117 h 227200"/>
                    <a:gd name="connsiteX25" fmla="*/ 11260 w 227199"/>
                    <a:gd name="connsiteY25" fmla="*/ 133117 h 227200"/>
                    <a:gd name="connsiteX26" fmla="*/ 15764 w 227199"/>
                    <a:gd name="connsiteY26" fmla="*/ 139122 h 227200"/>
                    <a:gd name="connsiteX27" fmla="*/ 26523 w 227199"/>
                    <a:gd name="connsiteY27" fmla="*/ 164895 h 227200"/>
                    <a:gd name="connsiteX28" fmla="*/ 27524 w 227199"/>
                    <a:gd name="connsiteY28" fmla="*/ 172152 h 227200"/>
                    <a:gd name="connsiteX29" fmla="*/ 27524 w 227199"/>
                    <a:gd name="connsiteY29" fmla="*/ 172152 h 227200"/>
                    <a:gd name="connsiteX30" fmla="*/ 55048 w 227199"/>
                    <a:gd name="connsiteY30" fmla="*/ 199676 h 227200"/>
                    <a:gd name="connsiteX31" fmla="*/ 55048 w 227199"/>
                    <a:gd name="connsiteY31" fmla="*/ 199676 h 227200"/>
                    <a:gd name="connsiteX32" fmla="*/ 62305 w 227199"/>
                    <a:gd name="connsiteY32" fmla="*/ 200677 h 227200"/>
                    <a:gd name="connsiteX33" fmla="*/ 88078 w 227199"/>
                    <a:gd name="connsiteY33" fmla="*/ 211436 h 227200"/>
                    <a:gd name="connsiteX34" fmla="*/ 94083 w 227199"/>
                    <a:gd name="connsiteY34" fmla="*/ 215940 h 227200"/>
                    <a:gd name="connsiteX35" fmla="*/ 94083 w 227199"/>
                    <a:gd name="connsiteY35" fmla="*/ 215940 h 227200"/>
                    <a:gd name="connsiteX36" fmla="*/ 133117 w 227199"/>
                    <a:gd name="connsiteY36" fmla="*/ 215940 h 227200"/>
                    <a:gd name="connsiteX37" fmla="*/ 133117 w 227199"/>
                    <a:gd name="connsiteY37" fmla="*/ 215940 h 227200"/>
                    <a:gd name="connsiteX38" fmla="*/ 139122 w 227199"/>
                    <a:gd name="connsiteY38" fmla="*/ 211436 h 227200"/>
                    <a:gd name="connsiteX39" fmla="*/ 164895 w 227199"/>
                    <a:gd name="connsiteY39" fmla="*/ 200677 h 227200"/>
                    <a:gd name="connsiteX40" fmla="*/ 172151 w 227199"/>
                    <a:gd name="connsiteY40" fmla="*/ 199676 h 227200"/>
                    <a:gd name="connsiteX41" fmla="*/ 172151 w 227199"/>
                    <a:gd name="connsiteY41" fmla="*/ 199676 h 227200"/>
                    <a:gd name="connsiteX42" fmla="*/ 199676 w 227199"/>
                    <a:gd name="connsiteY42" fmla="*/ 172152 h 227200"/>
                    <a:gd name="connsiteX43" fmla="*/ 199676 w 227199"/>
                    <a:gd name="connsiteY43" fmla="*/ 172152 h 227200"/>
                    <a:gd name="connsiteX44" fmla="*/ 200677 w 227199"/>
                    <a:gd name="connsiteY44" fmla="*/ 164895 h 227200"/>
                    <a:gd name="connsiteX45" fmla="*/ 211436 w 227199"/>
                    <a:gd name="connsiteY45" fmla="*/ 139122 h 227200"/>
                    <a:gd name="connsiteX46" fmla="*/ 215940 w 227199"/>
                    <a:gd name="connsiteY46" fmla="*/ 133117 h 227200"/>
                    <a:gd name="connsiteX47" fmla="*/ 215940 w 227199"/>
                    <a:gd name="connsiteY47" fmla="*/ 133117 h 227200"/>
                    <a:gd name="connsiteX48" fmla="*/ 215940 w 227199"/>
                    <a:gd name="connsiteY48" fmla="*/ 94083 h 22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27199" h="227200">
                      <a:moveTo>
                        <a:pt x="215940" y="94083"/>
                      </a:moveTo>
                      <a:lnTo>
                        <a:pt x="215940" y="94083"/>
                      </a:lnTo>
                      <a:cubicBezTo>
                        <a:pt x="213688" y="92832"/>
                        <a:pt x="212187" y="90580"/>
                        <a:pt x="211436" y="88078"/>
                      </a:cubicBezTo>
                      <a:cubicBezTo>
                        <a:pt x="209184" y="79070"/>
                        <a:pt x="205681" y="70312"/>
                        <a:pt x="200677" y="62305"/>
                      </a:cubicBezTo>
                      <a:cubicBezTo>
                        <a:pt x="199426" y="60053"/>
                        <a:pt x="198925" y="57551"/>
                        <a:pt x="199676" y="55049"/>
                      </a:cubicBezTo>
                      <a:lnTo>
                        <a:pt x="199676" y="55049"/>
                      </a:lnTo>
                      <a:cubicBezTo>
                        <a:pt x="204180" y="38284"/>
                        <a:pt x="188916" y="23020"/>
                        <a:pt x="172151" y="27524"/>
                      </a:cubicBezTo>
                      <a:lnTo>
                        <a:pt x="172151" y="27524"/>
                      </a:lnTo>
                      <a:cubicBezTo>
                        <a:pt x="169649" y="28275"/>
                        <a:pt x="167147" y="27774"/>
                        <a:pt x="164895" y="26523"/>
                      </a:cubicBezTo>
                      <a:cubicBezTo>
                        <a:pt x="156638" y="21769"/>
                        <a:pt x="148130" y="18266"/>
                        <a:pt x="139122" y="15764"/>
                      </a:cubicBezTo>
                      <a:cubicBezTo>
                        <a:pt x="136620" y="15013"/>
                        <a:pt x="134368" y="13512"/>
                        <a:pt x="133117" y="11260"/>
                      </a:cubicBezTo>
                      <a:lnTo>
                        <a:pt x="133117" y="11260"/>
                      </a:lnTo>
                      <a:cubicBezTo>
                        <a:pt x="124359" y="-3753"/>
                        <a:pt x="102841" y="-3753"/>
                        <a:pt x="94083" y="11260"/>
                      </a:cubicBezTo>
                      <a:lnTo>
                        <a:pt x="94083" y="11260"/>
                      </a:lnTo>
                      <a:cubicBezTo>
                        <a:pt x="92832" y="13512"/>
                        <a:pt x="90580" y="15013"/>
                        <a:pt x="88078" y="15764"/>
                      </a:cubicBezTo>
                      <a:cubicBezTo>
                        <a:pt x="79070" y="18016"/>
                        <a:pt x="70312" y="21519"/>
                        <a:pt x="62305" y="26523"/>
                      </a:cubicBezTo>
                      <a:cubicBezTo>
                        <a:pt x="60053" y="27774"/>
                        <a:pt x="57551" y="28275"/>
                        <a:pt x="55048" y="27524"/>
                      </a:cubicBezTo>
                      <a:lnTo>
                        <a:pt x="55048" y="27524"/>
                      </a:lnTo>
                      <a:cubicBezTo>
                        <a:pt x="38284" y="23020"/>
                        <a:pt x="23020" y="38284"/>
                        <a:pt x="27524" y="55049"/>
                      </a:cubicBezTo>
                      <a:lnTo>
                        <a:pt x="27524" y="55049"/>
                      </a:lnTo>
                      <a:cubicBezTo>
                        <a:pt x="28275" y="57551"/>
                        <a:pt x="27774" y="60053"/>
                        <a:pt x="26523" y="62305"/>
                      </a:cubicBezTo>
                      <a:cubicBezTo>
                        <a:pt x="21769" y="70562"/>
                        <a:pt x="18266" y="79070"/>
                        <a:pt x="15764" y="88078"/>
                      </a:cubicBezTo>
                      <a:cubicBezTo>
                        <a:pt x="15013" y="90580"/>
                        <a:pt x="13512" y="92832"/>
                        <a:pt x="11260" y="94083"/>
                      </a:cubicBezTo>
                      <a:lnTo>
                        <a:pt x="11260" y="94083"/>
                      </a:lnTo>
                      <a:cubicBezTo>
                        <a:pt x="-3753" y="102841"/>
                        <a:pt x="-3753" y="124359"/>
                        <a:pt x="11260" y="133117"/>
                      </a:cubicBezTo>
                      <a:lnTo>
                        <a:pt x="11260" y="133117"/>
                      </a:lnTo>
                      <a:cubicBezTo>
                        <a:pt x="13512" y="134368"/>
                        <a:pt x="15013" y="136620"/>
                        <a:pt x="15764" y="139122"/>
                      </a:cubicBezTo>
                      <a:cubicBezTo>
                        <a:pt x="18016" y="148130"/>
                        <a:pt x="21519" y="156888"/>
                        <a:pt x="26523" y="164895"/>
                      </a:cubicBezTo>
                      <a:cubicBezTo>
                        <a:pt x="27774" y="167147"/>
                        <a:pt x="28275" y="169649"/>
                        <a:pt x="27524" y="172152"/>
                      </a:cubicBezTo>
                      <a:lnTo>
                        <a:pt x="27524" y="172152"/>
                      </a:lnTo>
                      <a:cubicBezTo>
                        <a:pt x="23020" y="188916"/>
                        <a:pt x="38284" y="204180"/>
                        <a:pt x="55048" y="199676"/>
                      </a:cubicBezTo>
                      <a:lnTo>
                        <a:pt x="55048" y="199676"/>
                      </a:lnTo>
                      <a:cubicBezTo>
                        <a:pt x="57551" y="198925"/>
                        <a:pt x="60053" y="199426"/>
                        <a:pt x="62305" y="200677"/>
                      </a:cubicBezTo>
                      <a:cubicBezTo>
                        <a:pt x="70562" y="205431"/>
                        <a:pt x="79070" y="208934"/>
                        <a:pt x="88078" y="211436"/>
                      </a:cubicBezTo>
                      <a:cubicBezTo>
                        <a:pt x="90580" y="212187"/>
                        <a:pt x="92832" y="213688"/>
                        <a:pt x="94083" y="215940"/>
                      </a:cubicBezTo>
                      <a:lnTo>
                        <a:pt x="94083" y="215940"/>
                      </a:lnTo>
                      <a:cubicBezTo>
                        <a:pt x="102841" y="230953"/>
                        <a:pt x="124359" y="230953"/>
                        <a:pt x="133117" y="215940"/>
                      </a:cubicBezTo>
                      <a:lnTo>
                        <a:pt x="133117" y="215940"/>
                      </a:lnTo>
                      <a:cubicBezTo>
                        <a:pt x="134368" y="213688"/>
                        <a:pt x="136620" y="212187"/>
                        <a:pt x="139122" y="211436"/>
                      </a:cubicBezTo>
                      <a:cubicBezTo>
                        <a:pt x="148130" y="209184"/>
                        <a:pt x="156888" y="205681"/>
                        <a:pt x="164895" y="200677"/>
                      </a:cubicBezTo>
                      <a:cubicBezTo>
                        <a:pt x="167147" y="199426"/>
                        <a:pt x="169649" y="198925"/>
                        <a:pt x="172151" y="199676"/>
                      </a:cubicBezTo>
                      <a:lnTo>
                        <a:pt x="172151" y="199676"/>
                      </a:lnTo>
                      <a:cubicBezTo>
                        <a:pt x="188916" y="204180"/>
                        <a:pt x="204180" y="188916"/>
                        <a:pt x="199676" y="172152"/>
                      </a:cubicBezTo>
                      <a:lnTo>
                        <a:pt x="199676" y="172152"/>
                      </a:lnTo>
                      <a:cubicBezTo>
                        <a:pt x="198925" y="169649"/>
                        <a:pt x="199426" y="167147"/>
                        <a:pt x="200677" y="164895"/>
                      </a:cubicBezTo>
                      <a:cubicBezTo>
                        <a:pt x="205431" y="156638"/>
                        <a:pt x="208934" y="148130"/>
                        <a:pt x="211436" y="139122"/>
                      </a:cubicBezTo>
                      <a:cubicBezTo>
                        <a:pt x="212187" y="136620"/>
                        <a:pt x="213688" y="134368"/>
                        <a:pt x="215940" y="133117"/>
                      </a:cubicBezTo>
                      <a:lnTo>
                        <a:pt x="215940" y="133117"/>
                      </a:lnTo>
                      <a:cubicBezTo>
                        <a:pt x="230953" y="124359"/>
                        <a:pt x="230953" y="102841"/>
                        <a:pt x="215940" y="94083"/>
                      </a:cubicBezTo>
                      <a:close/>
                    </a:path>
                  </a:pathLst>
                </a:custGeom>
                <a:solidFill>
                  <a:srgbClr val="8A5E3C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DABAA2E-8D3E-4029-A17A-AFDB132E2190}"/>
                    </a:ext>
                  </a:extLst>
                </p:cNvPr>
                <p:cNvSpPr/>
                <p:nvPr/>
              </p:nvSpPr>
              <p:spPr>
                <a:xfrm>
                  <a:off x="1318631" y="5976806"/>
                  <a:ext cx="47416" cy="47416"/>
                </a:xfrm>
                <a:custGeom>
                  <a:avLst/>
                  <a:gdLst>
                    <a:gd name="connsiteX0" fmla="*/ 40473 w 47416"/>
                    <a:gd name="connsiteY0" fmla="*/ 6944 h 47416"/>
                    <a:gd name="connsiteX1" fmla="*/ 40473 w 47416"/>
                    <a:gd name="connsiteY1" fmla="*/ 40473 h 47416"/>
                    <a:gd name="connsiteX2" fmla="*/ 6944 w 47416"/>
                    <a:gd name="connsiteY2" fmla="*/ 40473 h 47416"/>
                    <a:gd name="connsiteX3" fmla="*/ 6944 w 47416"/>
                    <a:gd name="connsiteY3" fmla="*/ 6944 h 47416"/>
                    <a:gd name="connsiteX4" fmla="*/ 40473 w 47416"/>
                    <a:gd name="connsiteY4" fmla="*/ 6944 h 4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6" h="47416">
                      <a:moveTo>
                        <a:pt x="40473" y="6944"/>
                      </a:moveTo>
                      <a:cubicBezTo>
                        <a:pt x="49731" y="16202"/>
                        <a:pt x="49731" y="31215"/>
                        <a:pt x="40473" y="40473"/>
                      </a:cubicBezTo>
                      <a:cubicBezTo>
                        <a:pt x="31215" y="49731"/>
                        <a:pt x="16202" y="49731"/>
                        <a:pt x="6944" y="40473"/>
                      </a:cubicBezTo>
                      <a:cubicBezTo>
                        <a:pt x="-2315" y="31215"/>
                        <a:pt x="-2315" y="16202"/>
                        <a:pt x="6944" y="6944"/>
                      </a:cubicBezTo>
                      <a:cubicBezTo>
                        <a:pt x="16202" y="-2315"/>
                        <a:pt x="31215" y="-2315"/>
                        <a:pt x="40473" y="6944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97B5F60-14D6-4C7A-9BCB-91C069125018}"/>
                    </a:ext>
                  </a:extLst>
                </p:cNvPr>
                <p:cNvSpPr/>
                <p:nvPr/>
              </p:nvSpPr>
              <p:spPr>
                <a:xfrm>
                  <a:off x="1442740" y="6012087"/>
                  <a:ext cx="47416" cy="47416"/>
                </a:xfrm>
                <a:custGeom>
                  <a:avLst/>
                  <a:gdLst>
                    <a:gd name="connsiteX0" fmla="*/ 40473 w 47416"/>
                    <a:gd name="connsiteY0" fmla="*/ 6944 h 47416"/>
                    <a:gd name="connsiteX1" fmla="*/ 40473 w 47416"/>
                    <a:gd name="connsiteY1" fmla="*/ 40473 h 47416"/>
                    <a:gd name="connsiteX2" fmla="*/ 6944 w 47416"/>
                    <a:gd name="connsiteY2" fmla="*/ 40473 h 47416"/>
                    <a:gd name="connsiteX3" fmla="*/ 6944 w 47416"/>
                    <a:gd name="connsiteY3" fmla="*/ 6944 h 47416"/>
                    <a:gd name="connsiteX4" fmla="*/ 40473 w 47416"/>
                    <a:gd name="connsiteY4" fmla="*/ 6944 h 4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16" h="47416">
                      <a:moveTo>
                        <a:pt x="40473" y="6944"/>
                      </a:moveTo>
                      <a:cubicBezTo>
                        <a:pt x="49731" y="16202"/>
                        <a:pt x="49731" y="31215"/>
                        <a:pt x="40473" y="40473"/>
                      </a:cubicBezTo>
                      <a:cubicBezTo>
                        <a:pt x="31215" y="49731"/>
                        <a:pt x="16202" y="49731"/>
                        <a:pt x="6944" y="40473"/>
                      </a:cubicBezTo>
                      <a:cubicBezTo>
                        <a:pt x="-2315" y="31215"/>
                        <a:pt x="-2315" y="16202"/>
                        <a:pt x="6944" y="6944"/>
                      </a:cubicBezTo>
                      <a:cubicBezTo>
                        <a:pt x="16202" y="-2315"/>
                        <a:pt x="31215" y="-2315"/>
                        <a:pt x="40473" y="6944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AACB3674-7BC1-4C2B-885D-F2EF0006ADD6}"/>
                    </a:ext>
                  </a:extLst>
                </p:cNvPr>
                <p:cNvSpPr/>
                <p:nvPr/>
              </p:nvSpPr>
              <p:spPr>
                <a:xfrm>
                  <a:off x="1386378" y="6014777"/>
                  <a:ext cx="25522" cy="25522"/>
                </a:xfrm>
                <a:custGeom>
                  <a:avLst/>
                  <a:gdLst>
                    <a:gd name="connsiteX0" fmla="*/ 21769 w 25522"/>
                    <a:gd name="connsiteY0" fmla="*/ 3753 h 25522"/>
                    <a:gd name="connsiteX1" fmla="*/ 21769 w 25522"/>
                    <a:gd name="connsiteY1" fmla="*/ 21769 h 25522"/>
                    <a:gd name="connsiteX2" fmla="*/ 3753 w 25522"/>
                    <a:gd name="connsiteY2" fmla="*/ 21769 h 25522"/>
                    <a:gd name="connsiteX3" fmla="*/ 3753 w 25522"/>
                    <a:gd name="connsiteY3" fmla="*/ 3753 h 25522"/>
                    <a:gd name="connsiteX4" fmla="*/ 21769 w 25522"/>
                    <a:gd name="connsiteY4" fmla="*/ 3753 h 2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522" h="25522">
                      <a:moveTo>
                        <a:pt x="21769" y="3753"/>
                      </a:moveTo>
                      <a:cubicBezTo>
                        <a:pt x="26774" y="8758"/>
                        <a:pt x="26774" y="16765"/>
                        <a:pt x="21769" y="21769"/>
                      </a:cubicBezTo>
                      <a:cubicBezTo>
                        <a:pt x="16765" y="26774"/>
                        <a:pt x="8758" y="26774"/>
                        <a:pt x="3753" y="21769"/>
                      </a:cubicBezTo>
                      <a:cubicBezTo>
                        <a:pt x="-1251" y="16765"/>
                        <a:pt x="-1251" y="8758"/>
                        <a:pt x="3753" y="3753"/>
                      </a:cubicBezTo>
                      <a:cubicBezTo>
                        <a:pt x="8758" y="-1251"/>
                        <a:pt x="16765" y="-1251"/>
                        <a:pt x="21769" y="3753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67C731C-0F4E-45DD-AAB9-2380B8AA68D5}"/>
                    </a:ext>
                  </a:extLst>
                </p:cNvPr>
                <p:cNvSpPr/>
                <p:nvPr/>
              </p:nvSpPr>
              <p:spPr>
                <a:xfrm>
                  <a:off x="1337835" y="6070576"/>
                  <a:ext cx="25522" cy="25522"/>
                </a:xfrm>
                <a:custGeom>
                  <a:avLst/>
                  <a:gdLst>
                    <a:gd name="connsiteX0" fmla="*/ 25522 w 25522"/>
                    <a:gd name="connsiteY0" fmla="*/ 12761 h 25522"/>
                    <a:gd name="connsiteX1" fmla="*/ 12761 w 25522"/>
                    <a:gd name="connsiteY1" fmla="*/ 25522 h 25522"/>
                    <a:gd name="connsiteX2" fmla="*/ 0 w 25522"/>
                    <a:gd name="connsiteY2" fmla="*/ 12761 h 25522"/>
                    <a:gd name="connsiteX3" fmla="*/ 12761 w 25522"/>
                    <a:gd name="connsiteY3" fmla="*/ 0 h 25522"/>
                    <a:gd name="connsiteX4" fmla="*/ 25522 w 25522"/>
                    <a:gd name="connsiteY4" fmla="*/ 12761 h 2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522" h="25522">
                      <a:moveTo>
                        <a:pt x="25522" y="12761"/>
                      </a:moveTo>
                      <a:cubicBezTo>
                        <a:pt x="25522" y="19809"/>
                        <a:pt x="19809" y="25522"/>
                        <a:pt x="12761" y="25522"/>
                      </a:cubicBezTo>
                      <a:cubicBezTo>
                        <a:pt x="5713" y="25522"/>
                        <a:pt x="0" y="19809"/>
                        <a:pt x="0" y="12761"/>
                      </a:cubicBezTo>
                      <a:cubicBezTo>
                        <a:pt x="0" y="5713"/>
                        <a:pt x="5713" y="0"/>
                        <a:pt x="12761" y="0"/>
                      </a:cubicBezTo>
                      <a:cubicBezTo>
                        <a:pt x="19809" y="0"/>
                        <a:pt x="25522" y="5713"/>
                        <a:pt x="25522" y="12761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03687D7-421A-49B4-A480-68EADF399C5E}"/>
                    </a:ext>
                  </a:extLst>
                </p:cNvPr>
                <p:cNvSpPr/>
                <p:nvPr/>
              </p:nvSpPr>
              <p:spPr>
                <a:xfrm>
                  <a:off x="1394072" y="6070169"/>
                  <a:ext cx="44914" cy="45008"/>
                </a:xfrm>
                <a:custGeom>
                  <a:avLst/>
                  <a:gdLst>
                    <a:gd name="connsiteX0" fmla="*/ 38346 w 44914"/>
                    <a:gd name="connsiteY0" fmla="*/ 6662 h 45008"/>
                    <a:gd name="connsiteX1" fmla="*/ 38346 w 44914"/>
                    <a:gd name="connsiteY1" fmla="*/ 38440 h 45008"/>
                    <a:gd name="connsiteX2" fmla="*/ 6568 w 44914"/>
                    <a:gd name="connsiteY2" fmla="*/ 38440 h 45008"/>
                    <a:gd name="connsiteX3" fmla="*/ 6568 w 44914"/>
                    <a:gd name="connsiteY3" fmla="*/ 6662 h 45008"/>
                    <a:gd name="connsiteX4" fmla="*/ 38346 w 44914"/>
                    <a:gd name="connsiteY4" fmla="*/ 6662 h 45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14" h="45008">
                      <a:moveTo>
                        <a:pt x="38346" y="6662"/>
                      </a:moveTo>
                      <a:cubicBezTo>
                        <a:pt x="47104" y="15420"/>
                        <a:pt x="47104" y="29683"/>
                        <a:pt x="38346" y="38440"/>
                      </a:cubicBezTo>
                      <a:cubicBezTo>
                        <a:pt x="29589" y="47198"/>
                        <a:pt x="15326" y="47198"/>
                        <a:pt x="6568" y="38440"/>
                      </a:cubicBezTo>
                      <a:cubicBezTo>
                        <a:pt x="-2189" y="29683"/>
                        <a:pt x="-2189" y="15420"/>
                        <a:pt x="6568" y="6662"/>
                      </a:cubicBezTo>
                      <a:cubicBezTo>
                        <a:pt x="15326" y="-2095"/>
                        <a:pt x="29589" y="-2345"/>
                        <a:pt x="38346" y="6662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AF051CB-BA89-4B15-9E60-EB488DF08D63}"/>
                    </a:ext>
                  </a:extLst>
                </p:cNvPr>
                <p:cNvSpPr/>
                <p:nvPr/>
              </p:nvSpPr>
              <p:spPr>
                <a:xfrm>
                  <a:off x="1397638" y="5949156"/>
                  <a:ext cx="25522" cy="25334"/>
                </a:xfrm>
                <a:custGeom>
                  <a:avLst/>
                  <a:gdLst>
                    <a:gd name="connsiteX0" fmla="*/ 21769 w 25522"/>
                    <a:gd name="connsiteY0" fmla="*/ 3566 h 25334"/>
                    <a:gd name="connsiteX1" fmla="*/ 21769 w 25522"/>
                    <a:gd name="connsiteY1" fmla="*/ 21582 h 25334"/>
                    <a:gd name="connsiteX2" fmla="*/ 3753 w 25522"/>
                    <a:gd name="connsiteY2" fmla="*/ 21582 h 25334"/>
                    <a:gd name="connsiteX3" fmla="*/ 3753 w 25522"/>
                    <a:gd name="connsiteY3" fmla="*/ 3566 h 25334"/>
                    <a:gd name="connsiteX4" fmla="*/ 21769 w 25522"/>
                    <a:gd name="connsiteY4" fmla="*/ 3566 h 2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522" h="25334">
                      <a:moveTo>
                        <a:pt x="21769" y="3566"/>
                      </a:moveTo>
                      <a:cubicBezTo>
                        <a:pt x="26774" y="8570"/>
                        <a:pt x="26774" y="16577"/>
                        <a:pt x="21769" y="21582"/>
                      </a:cubicBezTo>
                      <a:cubicBezTo>
                        <a:pt x="16765" y="26586"/>
                        <a:pt x="8758" y="26586"/>
                        <a:pt x="3753" y="21582"/>
                      </a:cubicBezTo>
                      <a:cubicBezTo>
                        <a:pt x="-1251" y="16577"/>
                        <a:pt x="-1251" y="8570"/>
                        <a:pt x="3753" y="3566"/>
                      </a:cubicBezTo>
                      <a:cubicBezTo>
                        <a:pt x="8758" y="-1189"/>
                        <a:pt x="16765" y="-1189"/>
                        <a:pt x="21769" y="3566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0B7C0CD3-C2AE-4324-A6C8-0B38B9E18B1A}"/>
                    </a:ext>
                  </a:extLst>
                </p:cNvPr>
                <p:cNvSpPr/>
                <p:nvPr/>
              </p:nvSpPr>
              <p:spPr>
                <a:xfrm>
                  <a:off x="1374117" y="5936708"/>
                  <a:ext cx="139122" cy="211436"/>
                </a:xfrm>
                <a:custGeom>
                  <a:avLst/>
                  <a:gdLst>
                    <a:gd name="connsiteX0" fmla="*/ 83824 w 139122"/>
                    <a:gd name="connsiteY0" fmla="*/ 12011 h 211436"/>
                    <a:gd name="connsiteX1" fmla="*/ 83824 w 139122"/>
                    <a:gd name="connsiteY1" fmla="*/ 12011 h 211436"/>
                    <a:gd name="connsiteX2" fmla="*/ 76567 w 139122"/>
                    <a:gd name="connsiteY2" fmla="*/ 11010 h 211436"/>
                    <a:gd name="connsiteX3" fmla="*/ 50795 w 139122"/>
                    <a:gd name="connsiteY3" fmla="*/ 250 h 211436"/>
                    <a:gd name="connsiteX4" fmla="*/ 50294 w 139122"/>
                    <a:gd name="connsiteY4" fmla="*/ 0 h 211436"/>
                    <a:gd name="connsiteX5" fmla="*/ 90079 w 139122"/>
                    <a:gd name="connsiteY5" fmla="*/ 103841 h 211436"/>
                    <a:gd name="connsiteX6" fmla="*/ 0 w 139122"/>
                    <a:gd name="connsiteY6" fmla="*/ 195672 h 211436"/>
                    <a:gd name="connsiteX7" fmla="*/ 6005 w 139122"/>
                    <a:gd name="connsiteY7" fmla="*/ 200176 h 211436"/>
                    <a:gd name="connsiteX8" fmla="*/ 6005 w 139122"/>
                    <a:gd name="connsiteY8" fmla="*/ 200176 h 211436"/>
                    <a:gd name="connsiteX9" fmla="*/ 45040 w 139122"/>
                    <a:gd name="connsiteY9" fmla="*/ 200176 h 211436"/>
                    <a:gd name="connsiteX10" fmla="*/ 45040 w 139122"/>
                    <a:gd name="connsiteY10" fmla="*/ 200176 h 211436"/>
                    <a:gd name="connsiteX11" fmla="*/ 51045 w 139122"/>
                    <a:gd name="connsiteY11" fmla="*/ 195672 h 211436"/>
                    <a:gd name="connsiteX12" fmla="*/ 76818 w 139122"/>
                    <a:gd name="connsiteY12" fmla="*/ 184913 h 211436"/>
                    <a:gd name="connsiteX13" fmla="*/ 84074 w 139122"/>
                    <a:gd name="connsiteY13" fmla="*/ 183912 h 211436"/>
                    <a:gd name="connsiteX14" fmla="*/ 84074 w 139122"/>
                    <a:gd name="connsiteY14" fmla="*/ 183912 h 211436"/>
                    <a:gd name="connsiteX15" fmla="*/ 111598 w 139122"/>
                    <a:gd name="connsiteY15" fmla="*/ 156388 h 211436"/>
                    <a:gd name="connsiteX16" fmla="*/ 112599 w 139122"/>
                    <a:gd name="connsiteY16" fmla="*/ 149131 h 211436"/>
                    <a:gd name="connsiteX17" fmla="*/ 123359 w 139122"/>
                    <a:gd name="connsiteY17" fmla="*/ 123359 h 211436"/>
                    <a:gd name="connsiteX18" fmla="*/ 127863 w 139122"/>
                    <a:gd name="connsiteY18" fmla="*/ 117353 h 211436"/>
                    <a:gd name="connsiteX19" fmla="*/ 127863 w 139122"/>
                    <a:gd name="connsiteY19" fmla="*/ 117353 h 211436"/>
                    <a:gd name="connsiteX20" fmla="*/ 127863 w 139122"/>
                    <a:gd name="connsiteY20" fmla="*/ 78319 h 211436"/>
                    <a:gd name="connsiteX21" fmla="*/ 127863 w 139122"/>
                    <a:gd name="connsiteY21" fmla="*/ 78319 h 211436"/>
                    <a:gd name="connsiteX22" fmla="*/ 123359 w 139122"/>
                    <a:gd name="connsiteY22" fmla="*/ 72314 h 211436"/>
                    <a:gd name="connsiteX23" fmla="*/ 112599 w 139122"/>
                    <a:gd name="connsiteY23" fmla="*/ 46541 h 211436"/>
                    <a:gd name="connsiteX24" fmla="*/ 111598 w 139122"/>
                    <a:gd name="connsiteY24" fmla="*/ 39285 h 211436"/>
                    <a:gd name="connsiteX25" fmla="*/ 111598 w 139122"/>
                    <a:gd name="connsiteY25" fmla="*/ 39285 h 211436"/>
                    <a:gd name="connsiteX26" fmla="*/ 83824 w 139122"/>
                    <a:gd name="connsiteY26" fmla="*/ 12011 h 21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39122" h="211436">
                      <a:moveTo>
                        <a:pt x="83824" y="12011"/>
                      </a:moveTo>
                      <a:lnTo>
                        <a:pt x="83824" y="12011"/>
                      </a:lnTo>
                      <a:cubicBezTo>
                        <a:pt x="81322" y="12761"/>
                        <a:pt x="78819" y="12261"/>
                        <a:pt x="76567" y="11010"/>
                      </a:cubicBezTo>
                      <a:cubicBezTo>
                        <a:pt x="68310" y="6256"/>
                        <a:pt x="59803" y="2752"/>
                        <a:pt x="50795" y="250"/>
                      </a:cubicBezTo>
                      <a:cubicBezTo>
                        <a:pt x="50545" y="250"/>
                        <a:pt x="50294" y="0"/>
                        <a:pt x="50294" y="0"/>
                      </a:cubicBezTo>
                      <a:cubicBezTo>
                        <a:pt x="64807" y="12261"/>
                        <a:pt x="103341" y="50545"/>
                        <a:pt x="90079" y="103841"/>
                      </a:cubicBezTo>
                      <a:cubicBezTo>
                        <a:pt x="73815" y="169399"/>
                        <a:pt x="13762" y="191919"/>
                        <a:pt x="0" y="195672"/>
                      </a:cubicBezTo>
                      <a:cubicBezTo>
                        <a:pt x="2502" y="196423"/>
                        <a:pt x="4754" y="197924"/>
                        <a:pt x="6005" y="200176"/>
                      </a:cubicBezTo>
                      <a:lnTo>
                        <a:pt x="6005" y="200176"/>
                      </a:lnTo>
                      <a:cubicBezTo>
                        <a:pt x="14763" y="215189"/>
                        <a:pt x="36282" y="215189"/>
                        <a:pt x="45040" y="200176"/>
                      </a:cubicBezTo>
                      <a:lnTo>
                        <a:pt x="45040" y="200176"/>
                      </a:lnTo>
                      <a:cubicBezTo>
                        <a:pt x="46291" y="197924"/>
                        <a:pt x="48543" y="196423"/>
                        <a:pt x="51045" y="195672"/>
                      </a:cubicBezTo>
                      <a:cubicBezTo>
                        <a:pt x="60053" y="193420"/>
                        <a:pt x="68811" y="189917"/>
                        <a:pt x="76818" y="184913"/>
                      </a:cubicBezTo>
                      <a:cubicBezTo>
                        <a:pt x="79070" y="183662"/>
                        <a:pt x="81572" y="183161"/>
                        <a:pt x="84074" y="183912"/>
                      </a:cubicBezTo>
                      <a:lnTo>
                        <a:pt x="84074" y="183912"/>
                      </a:lnTo>
                      <a:cubicBezTo>
                        <a:pt x="100839" y="188416"/>
                        <a:pt x="116102" y="173152"/>
                        <a:pt x="111598" y="156388"/>
                      </a:cubicBezTo>
                      <a:cubicBezTo>
                        <a:pt x="110848" y="153886"/>
                        <a:pt x="111348" y="151383"/>
                        <a:pt x="112599" y="149131"/>
                      </a:cubicBezTo>
                      <a:cubicBezTo>
                        <a:pt x="117353" y="140874"/>
                        <a:pt x="120856" y="132367"/>
                        <a:pt x="123359" y="123359"/>
                      </a:cubicBezTo>
                      <a:cubicBezTo>
                        <a:pt x="124109" y="120856"/>
                        <a:pt x="125611" y="118604"/>
                        <a:pt x="127863" y="117353"/>
                      </a:cubicBezTo>
                      <a:lnTo>
                        <a:pt x="127863" y="117353"/>
                      </a:lnTo>
                      <a:cubicBezTo>
                        <a:pt x="142876" y="108596"/>
                        <a:pt x="142876" y="87077"/>
                        <a:pt x="127863" y="78319"/>
                      </a:cubicBezTo>
                      <a:lnTo>
                        <a:pt x="127863" y="78319"/>
                      </a:lnTo>
                      <a:cubicBezTo>
                        <a:pt x="125611" y="77068"/>
                        <a:pt x="124109" y="74816"/>
                        <a:pt x="123359" y="72314"/>
                      </a:cubicBezTo>
                      <a:cubicBezTo>
                        <a:pt x="121107" y="63306"/>
                        <a:pt x="117604" y="54548"/>
                        <a:pt x="112599" y="46541"/>
                      </a:cubicBezTo>
                      <a:cubicBezTo>
                        <a:pt x="111348" y="44289"/>
                        <a:pt x="110848" y="41787"/>
                        <a:pt x="111598" y="39285"/>
                      </a:cubicBezTo>
                      <a:lnTo>
                        <a:pt x="111598" y="39285"/>
                      </a:lnTo>
                      <a:cubicBezTo>
                        <a:pt x="115852" y="22770"/>
                        <a:pt x="100338" y="7507"/>
                        <a:pt x="83824" y="12011"/>
                      </a:cubicBezTo>
                      <a:close/>
                    </a:path>
                  </a:pathLst>
                </a:custGeom>
                <a:solidFill>
                  <a:srgbClr val="8A5E3C">
                    <a:alpha val="50000"/>
                  </a:srgbClr>
                </a:solidFill>
                <a:ln w="249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23914EA-1630-4D32-AD4C-FB2A17B64CCA}"/>
              </a:ext>
            </a:extLst>
          </p:cNvPr>
          <p:cNvSpPr/>
          <p:nvPr/>
        </p:nvSpPr>
        <p:spPr>
          <a:xfrm>
            <a:off x="11086745" y="4351803"/>
            <a:ext cx="169792" cy="12976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AFD03AF4-0709-4B93-9C0E-6806086DC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1588" y="661013"/>
            <a:ext cx="618774" cy="61877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A85E11D-92E6-47A0-832D-2A000977C2E5}"/>
              </a:ext>
            </a:extLst>
          </p:cNvPr>
          <p:cNvSpPr/>
          <p:nvPr/>
        </p:nvSpPr>
        <p:spPr>
          <a:xfrm>
            <a:off x="5776843" y="-620582"/>
            <a:ext cx="4952474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1615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CHAPTER</a:t>
            </a:r>
            <a:endParaRPr lang="th-TH" sz="8000" b="1" dirty="0">
              <a:solidFill>
                <a:srgbClr val="F1615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5D6476D-3E07-478C-940A-ADE8081C88A6}"/>
              </a:ext>
            </a:extLst>
          </p:cNvPr>
          <p:cNvSpPr/>
          <p:nvPr/>
        </p:nvSpPr>
        <p:spPr>
          <a:xfrm>
            <a:off x="10814019" y="1307795"/>
            <a:ext cx="784677" cy="206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solidFill>
                  <a:schemeClr val="bg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sz="28700" b="1" dirty="0">
              <a:solidFill>
                <a:schemeClr val="bg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2452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ตัวดำเนินการทางคณิตศาสตร์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956A2A-B976-4EF8-BB13-650B3FB485E1}"/>
              </a:ext>
            </a:extLst>
          </p:cNvPr>
          <p:cNvSpPr/>
          <p:nvPr/>
        </p:nvSpPr>
        <p:spPr>
          <a:xfrm>
            <a:off x="5303912" y="3107385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그룹 5">
            <a:extLst>
              <a:ext uri="{FF2B5EF4-FFF2-40B4-BE49-F238E27FC236}">
                <a16:creationId xmlns:a16="http://schemas.microsoft.com/office/drawing/2014/main" id="{18C7EC2F-3D6A-4969-80FA-63053CFD9E23}"/>
              </a:ext>
            </a:extLst>
          </p:cNvPr>
          <p:cNvGrpSpPr/>
          <p:nvPr/>
        </p:nvGrpSpPr>
        <p:grpSpPr>
          <a:xfrm>
            <a:off x="4508530" y="2472288"/>
            <a:ext cx="3174943" cy="2854373"/>
            <a:chOff x="4667572" y="2691674"/>
            <a:chExt cx="2852682" cy="25646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362E9F-AF9B-42CC-9F62-D6033EE80185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A318BF-EC61-4E67-9C37-D89B078E4D4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B6CED7-A1E3-4933-BFA2-15A789280059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8FF491-B774-4F6A-9189-C076FCB5B6B4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6DF96-4275-42D7-9643-3708C86C94DC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EAC1E0-8085-4A7C-A6D0-35C166E49A4E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3505C2-4E42-4CE1-A52F-EB927B809EE9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C0573CA5-473F-4F80-9C48-1DD4D83EE210}"/>
              </a:ext>
            </a:extLst>
          </p:cNvPr>
          <p:cNvSpPr>
            <a:spLocks noChangeAspect="1"/>
          </p:cNvSpPr>
          <p:nvPr/>
        </p:nvSpPr>
        <p:spPr>
          <a:xfrm>
            <a:off x="5738845" y="3466588"/>
            <a:ext cx="714313" cy="865773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D2EF-B93B-41A9-9AB5-3EF9BCEAEF89}"/>
              </a:ext>
            </a:extLst>
          </p:cNvPr>
          <p:cNvSpPr txBox="1"/>
          <p:nvPr/>
        </p:nvSpPr>
        <p:spPr>
          <a:xfrm>
            <a:off x="701163" y="3721658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CBE7A"/>
                </a:solidFill>
              </a:rPr>
              <a:t>Operator  - =&gt; </a:t>
            </a:r>
            <a:r>
              <a:rPr lang="th-TH" sz="3200" dirty="0">
                <a:solidFill>
                  <a:srgbClr val="5CBE7A"/>
                </a:solidFill>
              </a:rPr>
              <a:t>ลบ </a:t>
            </a:r>
            <a:endParaRPr lang="en-US" sz="3200" dirty="0">
              <a:solidFill>
                <a:srgbClr val="5CBE7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CA2DA5-34F7-44AE-8ED0-A583EDD19605}"/>
              </a:ext>
            </a:extLst>
          </p:cNvPr>
          <p:cNvSpPr txBox="1"/>
          <p:nvPr/>
        </p:nvSpPr>
        <p:spPr>
          <a:xfrm>
            <a:off x="671400" y="2449974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4A8C2"/>
                </a:solidFill>
              </a:rPr>
              <a:t>Operator  </a:t>
            </a:r>
            <a:r>
              <a:rPr lang="th-TH" sz="3200" dirty="0">
                <a:solidFill>
                  <a:srgbClr val="24A8C2"/>
                </a:solidFill>
              </a:rPr>
              <a:t>+</a:t>
            </a:r>
            <a:r>
              <a:rPr lang="en-US" sz="3200" dirty="0">
                <a:solidFill>
                  <a:srgbClr val="24A8C2"/>
                </a:solidFill>
              </a:rPr>
              <a:t> =&gt; </a:t>
            </a:r>
            <a:r>
              <a:rPr lang="th-TH" sz="3200" dirty="0">
                <a:solidFill>
                  <a:srgbClr val="24A8C2"/>
                </a:solidFill>
              </a:rPr>
              <a:t>บวก </a:t>
            </a:r>
            <a:endParaRPr lang="en-US" sz="3200" dirty="0">
              <a:solidFill>
                <a:srgbClr val="24A8C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687ED7-20AC-498E-9FAC-F52104EE7D15}"/>
              </a:ext>
            </a:extLst>
          </p:cNvPr>
          <p:cNvSpPr txBox="1"/>
          <p:nvPr/>
        </p:nvSpPr>
        <p:spPr>
          <a:xfrm>
            <a:off x="4434347" y="5933716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82C650"/>
                </a:solidFill>
              </a:rPr>
              <a:t>Operator  * =&gt; </a:t>
            </a:r>
            <a:r>
              <a:rPr lang="th-TH" sz="3200" dirty="0">
                <a:solidFill>
                  <a:srgbClr val="82C650"/>
                </a:solidFill>
              </a:rPr>
              <a:t>คูณ </a:t>
            </a:r>
            <a:endParaRPr lang="en-US" sz="3200" dirty="0">
              <a:solidFill>
                <a:srgbClr val="82C6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71FF65-79DE-4119-84BE-BB3B9E6CD5F6}"/>
              </a:ext>
            </a:extLst>
          </p:cNvPr>
          <p:cNvSpPr txBox="1"/>
          <p:nvPr/>
        </p:nvSpPr>
        <p:spPr>
          <a:xfrm>
            <a:off x="8072325" y="2449973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CBE7A"/>
                </a:solidFill>
              </a:rPr>
              <a:t>Operator  / =&gt; </a:t>
            </a:r>
            <a:r>
              <a:rPr lang="th-TH" sz="3200" dirty="0">
                <a:solidFill>
                  <a:srgbClr val="5CBE7A"/>
                </a:solidFill>
              </a:rPr>
              <a:t>หาร </a:t>
            </a:r>
            <a:endParaRPr lang="en-US" sz="3200" dirty="0">
              <a:solidFill>
                <a:srgbClr val="5CBE7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7981C-87C4-44F9-B72B-3EE519593F43}"/>
              </a:ext>
            </a:extLst>
          </p:cNvPr>
          <p:cNvSpPr txBox="1"/>
          <p:nvPr/>
        </p:nvSpPr>
        <p:spPr>
          <a:xfrm>
            <a:off x="8122882" y="3718916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4A8C2"/>
                </a:solidFill>
              </a:rPr>
              <a:t>Operator  % =&gt; </a:t>
            </a:r>
            <a:r>
              <a:rPr lang="th-TH" sz="3200" dirty="0">
                <a:solidFill>
                  <a:srgbClr val="24A8C2"/>
                </a:solidFill>
              </a:rPr>
              <a:t>หารเอาเศษ </a:t>
            </a:r>
            <a:endParaRPr lang="en-US" sz="3200" dirty="0">
              <a:solidFill>
                <a:srgbClr val="24A8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ตัวดำเนินการทางคณิตศาสตร์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4C740-2CB6-4DF9-81B4-F8D66769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37" y="1422616"/>
            <a:ext cx="9172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2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ตัวดำเนินการเปรียบเทียบ</a:t>
            </a:r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22B6101-8A24-4623-8977-07342E563070}"/>
              </a:ext>
            </a:extLst>
          </p:cNvPr>
          <p:cNvSpPr/>
          <p:nvPr/>
        </p:nvSpPr>
        <p:spPr>
          <a:xfrm>
            <a:off x="5303912" y="3107385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5" name="그룹 5">
            <a:extLst>
              <a:ext uri="{FF2B5EF4-FFF2-40B4-BE49-F238E27FC236}">
                <a16:creationId xmlns:a16="http://schemas.microsoft.com/office/drawing/2014/main" id="{CA0A5342-39E3-4826-9019-2DB0AAEA3AC8}"/>
              </a:ext>
            </a:extLst>
          </p:cNvPr>
          <p:cNvGrpSpPr/>
          <p:nvPr/>
        </p:nvGrpSpPr>
        <p:grpSpPr>
          <a:xfrm>
            <a:off x="4508530" y="2472288"/>
            <a:ext cx="3174943" cy="2854373"/>
            <a:chOff x="4667572" y="2691674"/>
            <a:chExt cx="2852682" cy="256465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3C4D4D-726C-44AB-BEFE-10E42CE8703D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71390-1151-4FFF-9519-7CD4AC6F3C4A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5F1D3AB-F87F-4BF4-BCDD-E7C2A47ECEDA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CF0646-6402-4A25-B859-92E1A838D3BD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DBA273-0042-429B-8798-007C1A40F3C6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C58370E-8B48-4CB3-996D-A8AD1B501148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0270534-7991-45DC-BF0F-95C089484856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3" name="Oval 1">
            <a:extLst>
              <a:ext uri="{FF2B5EF4-FFF2-40B4-BE49-F238E27FC236}">
                <a16:creationId xmlns:a16="http://schemas.microsoft.com/office/drawing/2014/main" id="{E3D2BE41-FB7D-4CC9-B2C8-956764D3C5C3}"/>
              </a:ext>
            </a:extLst>
          </p:cNvPr>
          <p:cNvSpPr>
            <a:spLocks noChangeAspect="1"/>
          </p:cNvSpPr>
          <p:nvPr/>
        </p:nvSpPr>
        <p:spPr>
          <a:xfrm>
            <a:off x="5738845" y="3466588"/>
            <a:ext cx="714313" cy="865773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73183B-9DCA-4C4C-8A57-80FD3343DCC4}"/>
              </a:ext>
            </a:extLst>
          </p:cNvPr>
          <p:cNvSpPr txBox="1"/>
          <p:nvPr/>
        </p:nvSpPr>
        <p:spPr>
          <a:xfrm>
            <a:off x="701163" y="3721658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CBE7A"/>
                </a:solidFill>
              </a:rPr>
              <a:t>Operator  != =&gt; </a:t>
            </a:r>
            <a:r>
              <a:rPr lang="th-TH" sz="3200" dirty="0">
                <a:solidFill>
                  <a:srgbClr val="5CBE7A"/>
                </a:solidFill>
              </a:rPr>
              <a:t>ไม่เท่ากับ </a:t>
            </a:r>
            <a:endParaRPr lang="en-US" sz="3200" dirty="0">
              <a:solidFill>
                <a:srgbClr val="5CBE7A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05A3DA-BD81-44F1-99AB-F66153BE8F68}"/>
              </a:ext>
            </a:extLst>
          </p:cNvPr>
          <p:cNvSpPr txBox="1"/>
          <p:nvPr/>
        </p:nvSpPr>
        <p:spPr>
          <a:xfrm>
            <a:off x="671400" y="2449974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4A8C2"/>
                </a:solidFill>
              </a:rPr>
              <a:t>Operator </a:t>
            </a:r>
            <a:r>
              <a:rPr lang="th-TH" sz="3200" dirty="0">
                <a:solidFill>
                  <a:srgbClr val="24A8C2"/>
                </a:solidFill>
              </a:rPr>
              <a:t> </a:t>
            </a:r>
            <a:r>
              <a:rPr lang="en-US" sz="3200" dirty="0">
                <a:solidFill>
                  <a:srgbClr val="24A8C2"/>
                </a:solidFill>
              </a:rPr>
              <a:t>== </a:t>
            </a:r>
            <a:r>
              <a:rPr lang="th-TH" sz="3200" dirty="0">
                <a:solidFill>
                  <a:srgbClr val="24A8C2"/>
                </a:solidFill>
              </a:rPr>
              <a:t> </a:t>
            </a:r>
            <a:r>
              <a:rPr lang="en-US" sz="3200" dirty="0">
                <a:solidFill>
                  <a:srgbClr val="24A8C2"/>
                </a:solidFill>
              </a:rPr>
              <a:t>=&gt;</a:t>
            </a:r>
            <a:r>
              <a:rPr lang="th-TH" sz="3200" dirty="0">
                <a:solidFill>
                  <a:srgbClr val="24A8C2"/>
                </a:solidFill>
              </a:rPr>
              <a:t> เท่ากับ </a:t>
            </a:r>
            <a:endParaRPr lang="en-US" sz="3200" dirty="0">
              <a:solidFill>
                <a:srgbClr val="24A8C2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E28327E-0E5C-425B-8FDE-C026751FC000}"/>
              </a:ext>
            </a:extLst>
          </p:cNvPr>
          <p:cNvSpPr txBox="1"/>
          <p:nvPr/>
        </p:nvSpPr>
        <p:spPr>
          <a:xfrm>
            <a:off x="1496545" y="6000248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Operator  &gt;  =&gt; </a:t>
            </a:r>
            <a:r>
              <a:rPr lang="th-TH" sz="3200" dirty="0">
                <a:solidFill>
                  <a:schemeClr val="bg1"/>
                </a:solidFill>
              </a:rPr>
              <a:t>มากกว่า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D4546F-74FF-4C57-B93E-165D50264655}"/>
              </a:ext>
            </a:extLst>
          </p:cNvPr>
          <p:cNvSpPr txBox="1"/>
          <p:nvPr/>
        </p:nvSpPr>
        <p:spPr>
          <a:xfrm>
            <a:off x="7665242" y="2447232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CBE7A"/>
                </a:solidFill>
              </a:rPr>
              <a:t>Operator  &gt;= =&gt; </a:t>
            </a:r>
            <a:r>
              <a:rPr lang="th-TH" sz="3200" dirty="0">
                <a:solidFill>
                  <a:srgbClr val="5CBE7A"/>
                </a:solidFill>
              </a:rPr>
              <a:t>มากกว่าเท่ากับ </a:t>
            </a:r>
            <a:endParaRPr lang="en-US" sz="3200" dirty="0">
              <a:solidFill>
                <a:srgbClr val="5CBE7A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9D372A8-8C90-4321-B2B4-9F16C3ED9A82}"/>
              </a:ext>
            </a:extLst>
          </p:cNvPr>
          <p:cNvSpPr txBox="1"/>
          <p:nvPr/>
        </p:nvSpPr>
        <p:spPr>
          <a:xfrm>
            <a:off x="7706711" y="3641703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4A8C2"/>
                </a:solidFill>
              </a:rPr>
              <a:t>Operator  &lt;= =&gt; </a:t>
            </a:r>
            <a:r>
              <a:rPr lang="th-TH" sz="3200" dirty="0">
                <a:solidFill>
                  <a:srgbClr val="24A8C2"/>
                </a:solidFill>
              </a:rPr>
              <a:t>น้อยกว่าเท่ากับ</a:t>
            </a:r>
            <a:endParaRPr lang="en-US" sz="3200" dirty="0">
              <a:solidFill>
                <a:srgbClr val="24A8C2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D90FE74-E73D-467E-842A-67954C089439}"/>
              </a:ext>
            </a:extLst>
          </p:cNvPr>
          <p:cNvSpPr txBox="1"/>
          <p:nvPr/>
        </p:nvSpPr>
        <p:spPr>
          <a:xfrm>
            <a:off x="6571277" y="6000248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Operator  &lt;  =&gt; </a:t>
            </a:r>
            <a:r>
              <a:rPr lang="th-TH" sz="3200" dirty="0">
                <a:solidFill>
                  <a:schemeClr val="bg1"/>
                </a:solidFill>
              </a:rPr>
              <a:t>น้อยกว่า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EB26F40-845E-44E8-8247-FE5A2181168A}"/>
              </a:ext>
            </a:extLst>
          </p:cNvPr>
          <p:cNvSpPr txBox="1"/>
          <p:nvPr/>
        </p:nvSpPr>
        <p:spPr>
          <a:xfrm>
            <a:off x="8114381" y="1034058"/>
            <a:ext cx="7207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2060"/>
                </a:solidFill>
              </a:rPr>
              <a:t>#boolean</a:t>
            </a:r>
          </a:p>
        </p:txBody>
      </p:sp>
    </p:spTree>
    <p:extLst>
      <p:ext uri="{BB962C8B-B14F-4D97-AF65-F5344CB8AC3E}">
        <p14:creationId xmlns:p14="http://schemas.microsoft.com/office/powerpoint/2010/main" val="84270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ตัวดำเนินการเปรียบเทียบ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01D75-5E4F-454B-8263-BF69D830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204"/>
            <a:ext cx="12192000" cy="3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88192618-77E5-4886-841B-31536629F560}"/>
              </a:ext>
            </a:extLst>
          </p:cNvPr>
          <p:cNvSpPr/>
          <p:nvPr/>
        </p:nvSpPr>
        <p:spPr>
          <a:xfrm>
            <a:off x="686039" y="2065381"/>
            <a:ext cx="2826845" cy="769441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E10A28EA-45FB-41C0-ACB4-4510A597EEB3}"/>
              </a:ext>
            </a:extLst>
          </p:cNvPr>
          <p:cNvSpPr txBox="1"/>
          <p:nvPr/>
        </p:nvSpPr>
        <p:spPr>
          <a:xfrm>
            <a:off x="4088480" y="2955820"/>
            <a:ext cx="47700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- </a:t>
            </a:r>
            <a:r>
              <a:rPr lang="en-US" dirty="0">
                <a:solidFill>
                  <a:srgbClr val="FF0000"/>
                </a:solidFill>
                <a:latin typeface="Arial (Body)"/>
                <a:cs typeface="Adobe Arabic" panose="02040703060201090203" pitchFamily="18" charset="-78"/>
              </a:rPr>
              <a:t>Class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 </a:t>
            </a:r>
            <a:r>
              <a:rPr lang="th-TH" dirty="0">
                <a:solidFill>
                  <a:schemeClr val="bg1"/>
                </a:solidFill>
                <a:latin typeface="Arial (Body)"/>
              </a:rPr>
              <a:t>กำหนดให้ตัวอักษรตัวแรกเป็นตัวใหญ่ที่เหลือเป็นตัวเล็กเช่น 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My class </a:t>
            </a:r>
          </a:p>
          <a:p>
            <a:r>
              <a:rPr lang="th-TH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- </a:t>
            </a:r>
            <a:r>
              <a:rPr lang="th-TH" dirty="0">
                <a:solidFill>
                  <a:srgbClr val="FF0000"/>
                </a:solidFill>
                <a:latin typeface="Arial (Body)"/>
              </a:rPr>
              <a:t>ตัวแปร </a:t>
            </a:r>
            <a:r>
              <a:rPr lang="th-TH" dirty="0">
                <a:solidFill>
                  <a:schemeClr val="bg1"/>
                </a:solidFill>
                <a:latin typeface="Arial (Body)"/>
              </a:rPr>
              <a:t>ทุกตัวเป็นพิมพ์เล็กเช่น 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color age name</a:t>
            </a:r>
          </a:p>
          <a:p>
            <a:r>
              <a:rPr lang="th-TH" dirty="0">
                <a:solidFill>
                  <a:schemeClr val="bg1"/>
                </a:solidFill>
                <a:latin typeface="Arial (Body)"/>
              </a:rPr>
              <a:t>- </a:t>
            </a:r>
            <a:r>
              <a:rPr lang="th-TH" dirty="0">
                <a:solidFill>
                  <a:srgbClr val="FF0000"/>
                </a:solidFill>
                <a:latin typeface="Arial (Body)"/>
              </a:rPr>
              <a:t>ค่าคงที่</a:t>
            </a:r>
            <a:r>
              <a:rPr lang="th-TH" dirty="0">
                <a:solidFill>
                  <a:schemeClr val="bg1"/>
                </a:solidFill>
                <a:latin typeface="Arial (Body)"/>
              </a:rPr>
              <a:t>เป็นตัวใหญ่ทั้งหมดเช่น 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SIZE</a:t>
            </a:r>
            <a:r>
              <a:rPr lang="th-TH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WIDTH </a:t>
            </a:r>
            <a:r>
              <a:rPr lang="th-TH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 (Body)"/>
                <a:cs typeface="Adobe Arabic" panose="02040703060201090203" pitchFamily="18" charset="-78"/>
              </a:rPr>
              <a:t>HEIGHT</a:t>
            </a:r>
            <a:endParaRPr lang="th-TH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9B8E6-D8FA-4FE4-A07B-1577A7E20789}"/>
              </a:ext>
            </a:extLst>
          </p:cNvPr>
          <p:cNvSpPr/>
          <p:nvPr/>
        </p:nvSpPr>
        <p:spPr>
          <a:xfrm>
            <a:off x="-736441" y="2125880"/>
            <a:ext cx="4696288" cy="47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dirty="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A1004-BAAF-4DCF-BF98-21FCD5C61E14}"/>
              </a:ext>
            </a:extLst>
          </p:cNvPr>
          <p:cNvSpPr txBox="1"/>
          <p:nvPr/>
        </p:nvSpPr>
        <p:spPr>
          <a:xfrm>
            <a:off x="695357" y="2125880"/>
            <a:ext cx="5234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2548_nEWfAH_gp" panose="02000000000000000000" pitchFamily="2" charset="0"/>
              </a:rPr>
              <a:t>ลักษณะการตั้งชื่อ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2548_nEWfAH_gp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0DF40-9443-40F1-9AD3-DF0D08B212C0}"/>
              </a:ext>
            </a:extLst>
          </p:cNvPr>
          <p:cNvGrpSpPr/>
          <p:nvPr/>
        </p:nvGrpSpPr>
        <p:grpSpPr>
          <a:xfrm>
            <a:off x="9979378" y="1540098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5" name="Oval 1">
              <a:extLst>
                <a:ext uri="{FF2B5EF4-FFF2-40B4-BE49-F238E27FC236}">
                  <a16:creationId xmlns:a16="http://schemas.microsoft.com/office/drawing/2014/main" id="{2470836A-30B6-41CD-A67E-CCEADA5B4FE9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1ED27544-0978-4DEB-B948-140BB72981F4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" name="Oval 1">
              <a:extLst>
                <a:ext uri="{FF2B5EF4-FFF2-40B4-BE49-F238E27FC236}">
                  <a16:creationId xmlns:a16="http://schemas.microsoft.com/office/drawing/2014/main" id="{E406F9DD-F5D4-4C91-8E1F-BF874375F5C8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1">
              <a:extLst>
                <a:ext uri="{FF2B5EF4-FFF2-40B4-BE49-F238E27FC236}">
                  <a16:creationId xmlns:a16="http://schemas.microsoft.com/office/drawing/2014/main" id="{50B46F67-2AA0-46BD-AB52-6B32EC501C61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4A0799A-BD9C-4887-A87E-20BA08E727B4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75C372-9212-4C91-B393-F3B581C46D5D}"/>
              </a:ext>
            </a:extLst>
          </p:cNvPr>
          <p:cNvGrpSpPr/>
          <p:nvPr/>
        </p:nvGrpSpPr>
        <p:grpSpPr>
          <a:xfrm>
            <a:off x="10085776" y="1643554"/>
            <a:ext cx="1832724" cy="1832724"/>
            <a:chOff x="4547049" y="1897856"/>
            <a:chExt cx="3071634" cy="3071634"/>
          </a:xfrm>
          <a:effectLst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385BAA7-36EF-4D18-A26D-1F44CD8FA081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A7B8BD3-049A-4FB8-A438-FDC411365A87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1E5DD96-DD12-4A04-A74E-62C18EE05D20}"/>
              </a:ext>
            </a:extLst>
          </p:cNvPr>
          <p:cNvSpPr/>
          <p:nvPr/>
        </p:nvSpPr>
        <p:spPr>
          <a:xfrm flipH="1">
            <a:off x="10524607" y="261160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ตัวดำเนินการทางตรรกศาสตร์</a:t>
            </a:r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22B6101-8A24-4623-8977-07342E563070}"/>
              </a:ext>
            </a:extLst>
          </p:cNvPr>
          <p:cNvSpPr/>
          <p:nvPr/>
        </p:nvSpPr>
        <p:spPr>
          <a:xfrm>
            <a:off x="5303912" y="3107385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5" name="그룹 5">
            <a:extLst>
              <a:ext uri="{FF2B5EF4-FFF2-40B4-BE49-F238E27FC236}">
                <a16:creationId xmlns:a16="http://schemas.microsoft.com/office/drawing/2014/main" id="{CA0A5342-39E3-4826-9019-2DB0AAEA3AC8}"/>
              </a:ext>
            </a:extLst>
          </p:cNvPr>
          <p:cNvGrpSpPr/>
          <p:nvPr/>
        </p:nvGrpSpPr>
        <p:grpSpPr>
          <a:xfrm>
            <a:off x="4508530" y="2472288"/>
            <a:ext cx="3174943" cy="2854373"/>
            <a:chOff x="4667572" y="2691674"/>
            <a:chExt cx="2852682" cy="256465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3C4D4D-726C-44AB-BEFE-10E42CE8703D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E271390-1151-4FFF-9519-7CD4AC6F3C4A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5F1D3AB-F87F-4BF4-BCDD-E7C2A47ECEDA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CF0646-6402-4A25-B859-92E1A838D3BD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CDBA273-0042-429B-8798-007C1A40F3C6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C58370E-8B48-4CB3-996D-A8AD1B501148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0270534-7991-45DC-BF0F-95C089484856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3" name="Oval 1">
            <a:extLst>
              <a:ext uri="{FF2B5EF4-FFF2-40B4-BE49-F238E27FC236}">
                <a16:creationId xmlns:a16="http://schemas.microsoft.com/office/drawing/2014/main" id="{E3D2BE41-FB7D-4CC9-B2C8-956764D3C5C3}"/>
              </a:ext>
            </a:extLst>
          </p:cNvPr>
          <p:cNvSpPr>
            <a:spLocks noChangeAspect="1"/>
          </p:cNvSpPr>
          <p:nvPr/>
        </p:nvSpPr>
        <p:spPr>
          <a:xfrm>
            <a:off x="5738845" y="3466588"/>
            <a:ext cx="714313" cy="865773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05A3DA-BD81-44F1-99AB-F66153BE8F68}"/>
              </a:ext>
            </a:extLst>
          </p:cNvPr>
          <p:cNvSpPr txBox="1"/>
          <p:nvPr/>
        </p:nvSpPr>
        <p:spPr>
          <a:xfrm>
            <a:off x="423750" y="3591707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4A8C2"/>
                </a:solidFill>
              </a:rPr>
              <a:t>Operator </a:t>
            </a:r>
            <a:r>
              <a:rPr lang="th-TH" sz="3200" dirty="0">
                <a:solidFill>
                  <a:srgbClr val="24A8C2"/>
                </a:solidFill>
              </a:rPr>
              <a:t> </a:t>
            </a:r>
            <a:r>
              <a:rPr lang="en-US" sz="3200" dirty="0">
                <a:solidFill>
                  <a:srgbClr val="24A8C2"/>
                </a:solidFill>
              </a:rPr>
              <a:t>&amp;&amp; </a:t>
            </a:r>
            <a:r>
              <a:rPr lang="th-TH" sz="3200" dirty="0">
                <a:solidFill>
                  <a:srgbClr val="24A8C2"/>
                </a:solidFill>
              </a:rPr>
              <a:t> </a:t>
            </a:r>
            <a:r>
              <a:rPr lang="en-US" sz="3200" dirty="0">
                <a:solidFill>
                  <a:srgbClr val="24A8C2"/>
                </a:solidFill>
              </a:rPr>
              <a:t>=&gt;</a:t>
            </a:r>
            <a:r>
              <a:rPr lang="th-TH" sz="3200" dirty="0">
                <a:solidFill>
                  <a:srgbClr val="24A8C2"/>
                </a:solidFill>
              </a:rPr>
              <a:t> และ</a:t>
            </a:r>
            <a:endParaRPr lang="en-US" sz="3200" dirty="0">
              <a:solidFill>
                <a:srgbClr val="24A8C2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D4546F-74FF-4C57-B93E-165D50264655}"/>
              </a:ext>
            </a:extLst>
          </p:cNvPr>
          <p:cNvSpPr txBox="1"/>
          <p:nvPr/>
        </p:nvSpPr>
        <p:spPr>
          <a:xfrm>
            <a:off x="7683473" y="3606627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CBE7A"/>
                </a:solidFill>
              </a:rPr>
              <a:t>Operator  || =&gt; </a:t>
            </a:r>
            <a:r>
              <a:rPr lang="th-TH" sz="3200" dirty="0">
                <a:solidFill>
                  <a:srgbClr val="5CBE7A"/>
                </a:solidFill>
              </a:rPr>
              <a:t>หรือ</a:t>
            </a:r>
            <a:endParaRPr lang="en-US" sz="3200" dirty="0">
              <a:solidFill>
                <a:srgbClr val="5CBE7A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9D372A8-8C90-4321-B2B4-9F16C3ED9A82}"/>
              </a:ext>
            </a:extLst>
          </p:cNvPr>
          <p:cNvSpPr txBox="1"/>
          <p:nvPr/>
        </p:nvSpPr>
        <p:spPr>
          <a:xfrm>
            <a:off x="3876106" y="6042722"/>
            <a:ext cx="76147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Operator  ! =&gt; </a:t>
            </a:r>
            <a:r>
              <a:rPr lang="th-TH" sz="3200" dirty="0">
                <a:solidFill>
                  <a:schemeClr val="bg1"/>
                </a:solidFill>
              </a:rPr>
              <a:t>ไม่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24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ตัวดำเนินการทางตรรกศาสตร์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CFF27-3F18-4FF0-88D0-CB3816A7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640681"/>
            <a:ext cx="9233982" cy="3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5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ตัวดำเนินการทางตรรกศาสตร์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DA737-C0C1-4762-9824-C250807C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39" y="1206286"/>
            <a:ext cx="74199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0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C7CE0-ED7A-42DF-95E6-F48EB1B1C0C6}"/>
              </a:ext>
            </a:extLst>
          </p:cNvPr>
          <p:cNvSpPr/>
          <p:nvPr/>
        </p:nvSpPr>
        <p:spPr>
          <a:xfrm rot="5400000">
            <a:off x="3779531" y="-3959169"/>
            <a:ext cx="4480534" cy="14859001"/>
          </a:xfrm>
          <a:prstGeom prst="roundRect">
            <a:avLst>
              <a:gd name="adj" fmla="val 50000"/>
            </a:avLst>
          </a:prstGeom>
          <a:solidFill>
            <a:srgbClr val="5CB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82C65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 เพิ่มค่า ลดค่า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59D1-442A-41C2-BEB4-21A243A5B4DA}"/>
              </a:ext>
            </a:extLst>
          </p:cNvPr>
          <p:cNvSpPr txBox="1"/>
          <p:nvPr/>
        </p:nvSpPr>
        <p:spPr>
          <a:xfrm>
            <a:off x="0" y="1545582"/>
            <a:ext cx="1219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++</a:t>
            </a:r>
            <a:r>
              <a:rPr lang="en-US" sz="3200" dirty="0">
                <a:solidFill>
                  <a:schemeClr val="bg1"/>
                </a:solidFill>
              </a:rPr>
              <a:t>(Prefix)         ++I        </a:t>
            </a:r>
            <a:r>
              <a:rPr lang="th-TH" sz="3200" dirty="0">
                <a:solidFill>
                  <a:schemeClr val="bg1"/>
                </a:solidFill>
              </a:rPr>
              <a:t>เพิ่มค่าให้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th-TH" sz="3200" dirty="0">
                <a:solidFill>
                  <a:schemeClr val="bg1"/>
                </a:solidFill>
              </a:rPr>
              <a:t>ก่อน </a:t>
            </a:r>
            <a:r>
              <a:rPr lang="en-US" sz="3200" dirty="0">
                <a:solidFill>
                  <a:schemeClr val="bg1"/>
                </a:solidFill>
              </a:rPr>
              <a:t>1 </a:t>
            </a:r>
            <a:r>
              <a:rPr lang="th-TH" sz="3200" dirty="0">
                <a:solidFill>
                  <a:schemeClr val="bg1"/>
                </a:solidFill>
              </a:rPr>
              <a:t>ค่าแล้วนำไปใช้</a:t>
            </a:r>
            <a:endParaRPr lang="en-US" sz="3200" dirty="0">
              <a:solidFill>
                <a:schemeClr val="bg1"/>
              </a:solidFill>
            </a:endParaRPr>
          </a:p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++</a:t>
            </a:r>
            <a:r>
              <a:rPr lang="en-US" sz="3200" dirty="0">
                <a:solidFill>
                  <a:schemeClr val="bg1"/>
                </a:solidFill>
              </a:rPr>
              <a:t>(Prefix)         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++</a:t>
            </a:r>
            <a:r>
              <a:rPr lang="th-TH" sz="3200" dirty="0">
                <a:solidFill>
                  <a:schemeClr val="bg1"/>
                </a:solidFill>
              </a:rPr>
              <a:t>         นำค่าปัจจุบันไปใช้ก่อนแล้วค่อยเพิ่มค่าให้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--(Prefix)           --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th-TH" sz="3200" dirty="0">
                <a:solidFill>
                  <a:schemeClr val="bg1"/>
                </a:solidFill>
              </a:rPr>
              <a:t>           ลดค่าให้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th-TH" sz="3200" dirty="0">
                <a:solidFill>
                  <a:schemeClr val="bg1"/>
                </a:solidFill>
              </a:rPr>
              <a:t>ก่อน </a:t>
            </a:r>
            <a:r>
              <a:rPr lang="en-US" sz="3200" dirty="0">
                <a:solidFill>
                  <a:schemeClr val="bg1"/>
                </a:solidFill>
              </a:rPr>
              <a:t>1 </a:t>
            </a:r>
            <a:r>
              <a:rPr lang="th-TH" sz="3200" dirty="0">
                <a:solidFill>
                  <a:schemeClr val="bg1"/>
                </a:solidFill>
              </a:rPr>
              <a:t>ค่าแล้วนำไปใช้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--(Prefix)          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--</a:t>
            </a:r>
            <a:r>
              <a:rPr lang="th-TH" sz="3200" dirty="0">
                <a:solidFill>
                  <a:schemeClr val="bg1"/>
                </a:solidFill>
              </a:rPr>
              <a:t>           นำค่าปัจจุบันไปใช้ก่อนแล้วค่อยลดค่าให้ 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 เพิ่มค่า ลดค่า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1DDB9-EFBD-43FA-BFDE-6150C40F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43" y="1039749"/>
            <a:ext cx="5149307" cy="58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8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C7CE0-ED7A-42DF-95E6-F48EB1B1C0C6}"/>
              </a:ext>
            </a:extLst>
          </p:cNvPr>
          <p:cNvSpPr/>
          <p:nvPr/>
        </p:nvSpPr>
        <p:spPr>
          <a:xfrm rot="5400000">
            <a:off x="3779531" y="-3959169"/>
            <a:ext cx="4480534" cy="14859001"/>
          </a:xfrm>
          <a:prstGeom prst="roundRect">
            <a:avLst>
              <a:gd name="adj" fmla="val 50000"/>
            </a:avLst>
          </a:prstGeom>
          <a:solidFill>
            <a:srgbClr val="5CB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82C65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</a:t>
            </a:r>
            <a:r>
              <a:rPr lang="en-US" dirty="0"/>
              <a:t> </a:t>
            </a:r>
            <a:r>
              <a:rPr lang="th-TH" dirty="0"/>
              <a:t>ผสม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59D1-442A-41C2-BEB4-21A243A5B4DA}"/>
              </a:ext>
            </a:extLst>
          </p:cNvPr>
          <p:cNvSpPr txBox="1"/>
          <p:nvPr/>
        </p:nvSpPr>
        <p:spPr>
          <a:xfrm>
            <a:off x="2438400" y="1208174"/>
            <a:ext cx="1219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     </a:t>
            </a:r>
            <a:r>
              <a:rPr lang="th-TH" sz="3200" dirty="0">
                <a:solidFill>
                  <a:schemeClr val="bg1"/>
                </a:solidFill>
              </a:rPr>
              <a:t>+</a:t>
            </a:r>
            <a:r>
              <a:rPr lang="en-US" sz="3200" dirty="0">
                <a:solidFill>
                  <a:schemeClr val="bg1"/>
                </a:solidFill>
              </a:rPr>
              <a:t>=                 x+=y        x=x</a:t>
            </a:r>
            <a:r>
              <a:rPr lang="th-TH" sz="3200" dirty="0">
                <a:solidFill>
                  <a:schemeClr val="bg1"/>
                </a:solidFill>
              </a:rPr>
              <a:t>+</a:t>
            </a:r>
            <a:r>
              <a:rPr lang="en-US" sz="3200" dirty="0">
                <a:solidFill>
                  <a:schemeClr val="bg1"/>
                </a:solidFill>
              </a:rPr>
              <a:t>y</a:t>
            </a:r>
          </a:p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Operator </a:t>
            </a:r>
            <a:r>
              <a:rPr lang="th-TH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      -=                 x-=y        x=x-y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Operator        *=                 x*=y        x=x*y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Operator         /=                 x/=y        x=x/y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Operator         %=                 x%=y        x=</a:t>
            </a:r>
            <a:r>
              <a:rPr lang="en-US" sz="3200" dirty="0" err="1">
                <a:solidFill>
                  <a:schemeClr val="bg1"/>
                </a:solidFill>
              </a:rPr>
              <a:t>x%y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710599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Placeholder 1">
            <a:extLst>
              <a:ext uri="{FF2B5EF4-FFF2-40B4-BE49-F238E27FC236}">
                <a16:creationId xmlns:a16="http://schemas.microsoft.com/office/drawing/2014/main" id="{36E252AF-9B00-41D3-B063-C8F2E770E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ตัวดำเนินการ</a:t>
            </a:r>
            <a:r>
              <a:rPr lang="en-US" dirty="0"/>
              <a:t> </a:t>
            </a:r>
            <a:r>
              <a:rPr lang="th-TH" dirty="0"/>
              <a:t>ผสม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B99F6-FDD5-4CE1-92FE-DB3F8CFD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181100"/>
            <a:ext cx="61817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19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B4A0D8B-179B-4F2D-BB5B-8C3D5B22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3" y="0"/>
            <a:ext cx="11964433" cy="673262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6275962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58300-2729-414A-B2F2-761E44CA9178}"/>
              </a:ext>
            </a:extLst>
          </p:cNvPr>
          <p:cNvSpPr/>
          <p:nvPr/>
        </p:nvSpPr>
        <p:spPr>
          <a:xfrm rot="5400000">
            <a:off x="5895977" y="4790062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AD22F-CC93-44F6-A73F-6BDC75ACE731}"/>
              </a:ext>
            </a:extLst>
          </p:cNvPr>
          <p:cNvSpPr/>
          <p:nvPr/>
        </p:nvSpPr>
        <p:spPr>
          <a:xfrm rot="5400000">
            <a:off x="-5513963" y="4390012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4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6275962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58300-2729-414A-B2F2-761E44CA9178}"/>
              </a:ext>
            </a:extLst>
          </p:cNvPr>
          <p:cNvSpPr/>
          <p:nvPr/>
        </p:nvSpPr>
        <p:spPr>
          <a:xfrm rot="5400000">
            <a:off x="7201749" y="2449786"/>
            <a:ext cx="7440038" cy="254046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AD22F-CC93-44F6-A73F-6BDC75ACE731}"/>
              </a:ext>
            </a:extLst>
          </p:cNvPr>
          <p:cNvSpPr/>
          <p:nvPr/>
        </p:nvSpPr>
        <p:spPr>
          <a:xfrm rot="5400000">
            <a:off x="-2220174" y="2220177"/>
            <a:ext cx="7362827" cy="292247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DDB9C-4C33-4CB0-9043-91284DD6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77" y="-1"/>
            <a:ext cx="672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0896F-1AE7-4B37-99DC-29ED61E4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32" y="0"/>
            <a:ext cx="9018150" cy="675362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6275962"/>
            <a:ext cx="12192000" cy="1164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58300-2729-414A-B2F2-761E44CA9178}"/>
              </a:ext>
            </a:extLst>
          </p:cNvPr>
          <p:cNvSpPr/>
          <p:nvPr/>
        </p:nvSpPr>
        <p:spPr>
          <a:xfrm rot="5400000">
            <a:off x="7965027" y="2831053"/>
            <a:ext cx="7440039" cy="17779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AD22F-CC93-44F6-A73F-6BDC75ACE731}"/>
              </a:ext>
            </a:extLst>
          </p:cNvPr>
          <p:cNvSpPr/>
          <p:nvPr/>
        </p:nvSpPr>
        <p:spPr>
          <a:xfrm rot="5400000">
            <a:off x="-2792450" y="2792448"/>
            <a:ext cx="7362828" cy="1777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1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88192618-77E5-4886-841B-31536629F560}"/>
              </a:ext>
            </a:extLst>
          </p:cNvPr>
          <p:cNvSpPr/>
          <p:nvPr/>
        </p:nvSpPr>
        <p:spPr>
          <a:xfrm>
            <a:off x="686039" y="2065381"/>
            <a:ext cx="2826845" cy="769441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E10A28EA-45FB-41C0-ACB4-4510A597EEB3}"/>
              </a:ext>
            </a:extLst>
          </p:cNvPr>
          <p:cNvSpPr txBox="1"/>
          <p:nvPr/>
        </p:nvSpPr>
        <p:spPr>
          <a:xfrm>
            <a:off x="3959847" y="3082722"/>
            <a:ext cx="47700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800" dirty="0">
                <a:solidFill>
                  <a:schemeClr val="bg1">
                    <a:lumMod val="95000"/>
                  </a:schemeClr>
                </a:solidFill>
              </a:rPr>
              <a:t>ตัวแปร คือ </a:t>
            </a:r>
            <a:r>
              <a:rPr lang="th-TH" altLang="ko-KR" sz="2800" dirty="0">
                <a:solidFill>
                  <a:srgbClr val="FF0000"/>
                </a:solidFill>
              </a:rPr>
              <a:t>ชื่อที่ถูกนิยามขึ้นมา </a:t>
            </a:r>
            <a:r>
              <a:rPr lang="th-TH" altLang="ko-KR" sz="2800" dirty="0">
                <a:solidFill>
                  <a:schemeClr val="bg1">
                    <a:lumMod val="95000"/>
                  </a:schemeClr>
                </a:solidFill>
              </a:rPr>
              <a:t>เพื่อใช้เก็บค่าข้อมูลลงไปในหน่วยความจำ สำหรับนำไปใช้งานในโปรแกรม</a:t>
            </a:r>
            <a:br>
              <a:rPr lang="th-TH" altLang="ko-KR" sz="2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800" dirty="0">
                <a:solidFill>
                  <a:schemeClr val="bg1">
                    <a:lumMod val="95000"/>
                  </a:schemeClr>
                </a:solidFill>
              </a:rPr>
              <a:t>โดยข้อมูลอาจจะประกอบด้วย ข้อความ ตัวเลข หรือผลลัพธ์ต่างๆ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9B8E6-D8FA-4FE4-A07B-1577A7E20789}"/>
              </a:ext>
            </a:extLst>
          </p:cNvPr>
          <p:cNvSpPr/>
          <p:nvPr/>
        </p:nvSpPr>
        <p:spPr>
          <a:xfrm>
            <a:off x="-736441" y="2125880"/>
            <a:ext cx="4696288" cy="47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 dirty="0">
              <a:solidFill>
                <a:schemeClr val="accent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A1004-BAAF-4DCF-BF98-21FCD5C61E14}"/>
              </a:ext>
            </a:extLst>
          </p:cNvPr>
          <p:cNvSpPr txBox="1"/>
          <p:nvPr/>
        </p:nvSpPr>
        <p:spPr>
          <a:xfrm>
            <a:off x="1359068" y="2125880"/>
            <a:ext cx="5234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2548_nEWfAH_gp" panose="02000000000000000000" pitchFamily="2" charset="0"/>
              </a:rPr>
              <a:t>ตัวแปร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2548_nEWfAH_gp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0DF40-9443-40F1-9AD3-DF0D08B212C0}"/>
              </a:ext>
            </a:extLst>
          </p:cNvPr>
          <p:cNvGrpSpPr/>
          <p:nvPr/>
        </p:nvGrpSpPr>
        <p:grpSpPr>
          <a:xfrm>
            <a:off x="9979378" y="1540098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5" name="Oval 1">
              <a:extLst>
                <a:ext uri="{FF2B5EF4-FFF2-40B4-BE49-F238E27FC236}">
                  <a16:creationId xmlns:a16="http://schemas.microsoft.com/office/drawing/2014/main" id="{2470836A-30B6-41CD-A67E-CCEADA5B4FE9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1ED27544-0978-4DEB-B948-140BB72981F4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" name="Oval 1">
              <a:extLst>
                <a:ext uri="{FF2B5EF4-FFF2-40B4-BE49-F238E27FC236}">
                  <a16:creationId xmlns:a16="http://schemas.microsoft.com/office/drawing/2014/main" id="{E406F9DD-F5D4-4C91-8E1F-BF874375F5C8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1">
              <a:extLst>
                <a:ext uri="{FF2B5EF4-FFF2-40B4-BE49-F238E27FC236}">
                  <a16:creationId xmlns:a16="http://schemas.microsoft.com/office/drawing/2014/main" id="{50B46F67-2AA0-46BD-AB52-6B32EC501C61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4A0799A-BD9C-4887-A87E-20BA08E727B4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75C372-9212-4C91-B393-F3B581C46D5D}"/>
              </a:ext>
            </a:extLst>
          </p:cNvPr>
          <p:cNvGrpSpPr/>
          <p:nvPr/>
        </p:nvGrpSpPr>
        <p:grpSpPr>
          <a:xfrm>
            <a:off x="10085776" y="1643554"/>
            <a:ext cx="1832724" cy="1832724"/>
            <a:chOff x="4547049" y="1897856"/>
            <a:chExt cx="3071634" cy="3071634"/>
          </a:xfrm>
          <a:effectLst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385BAA7-36EF-4D18-A26D-1F44CD8FA081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A7B8BD3-049A-4FB8-A438-FDC411365A87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1E5DD96-DD12-4A04-A74E-62C18EE05D20}"/>
              </a:ext>
            </a:extLst>
          </p:cNvPr>
          <p:cNvSpPr/>
          <p:nvPr/>
        </p:nvSpPr>
        <p:spPr>
          <a:xfrm flipH="1">
            <a:off x="10524607" y="261160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6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0AB1774-F41B-4296-8381-00A8FC046BBA}"/>
              </a:ext>
            </a:extLst>
          </p:cNvPr>
          <p:cNvSpPr/>
          <p:nvPr/>
        </p:nvSpPr>
        <p:spPr>
          <a:xfrm rot="5400000">
            <a:off x="4546560" y="-787441"/>
            <a:ext cx="6858000" cy="843288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672B95-7CBB-4BA3-B043-B8303AD5E686}"/>
              </a:ext>
            </a:extLst>
          </p:cNvPr>
          <p:cNvSpPr txBox="1"/>
          <p:nvPr/>
        </p:nvSpPr>
        <p:spPr>
          <a:xfrm>
            <a:off x="3759119" y="75622"/>
            <a:ext cx="6564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Assignment 1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2AC984-1D62-41BF-B9A9-B66DAE54AD6F}"/>
              </a:ext>
            </a:extLst>
          </p:cNvPr>
          <p:cNvGrpSpPr/>
          <p:nvPr/>
        </p:nvGrpSpPr>
        <p:grpSpPr>
          <a:xfrm flipH="1">
            <a:off x="10051938" y="0"/>
            <a:ext cx="1634487" cy="1583239"/>
            <a:chOff x="173631" y="0"/>
            <a:chExt cx="1634487" cy="158323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48F62E-4C40-4EDA-96D4-7DCC8051501D}"/>
                </a:ext>
              </a:extLst>
            </p:cNvPr>
            <p:cNvSpPr/>
            <p:nvPr/>
          </p:nvSpPr>
          <p:spPr>
            <a:xfrm>
              <a:off x="173631" y="0"/>
              <a:ext cx="942221" cy="1583239"/>
            </a:xfrm>
            <a:custGeom>
              <a:avLst/>
              <a:gdLst>
                <a:gd name="connsiteX0" fmla="*/ 238907 w 561676"/>
                <a:gd name="connsiteY0" fmla="*/ 482 h 943801"/>
                <a:gd name="connsiteX1" fmla="*/ 358608 w 561676"/>
                <a:gd name="connsiteY1" fmla="*/ 22 h 943801"/>
                <a:gd name="connsiteX2" fmla="*/ 390836 w 561676"/>
                <a:gd name="connsiteY2" fmla="*/ 22581 h 943801"/>
                <a:gd name="connsiteX3" fmla="*/ 563022 w 561676"/>
                <a:gd name="connsiteY3" fmla="*/ 488036 h 943801"/>
                <a:gd name="connsiteX4" fmla="*/ 540923 w 561676"/>
                <a:gd name="connsiteY4" fmla="*/ 517501 h 943801"/>
                <a:gd name="connsiteX5" fmla="*/ 319015 w 561676"/>
                <a:gd name="connsiteY5" fmla="*/ 517501 h 943801"/>
                <a:gd name="connsiteX6" fmla="*/ 295075 w 561676"/>
                <a:gd name="connsiteY6" fmla="*/ 551109 h 943801"/>
                <a:gd name="connsiteX7" fmla="*/ 434573 w 561676"/>
                <a:gd name="connsiteY7" fmla="*/ 912056 h 943801"/>
                <a:gd name="connsiteX8" fmla="*/ 437796 w 561676"/>
                <a:gd name="connsiteY8" fmla="*/ 920343 h 943801"/>
                <a:gd name="connsiteX9" fmla="*/ 431811 w 561676"/>
                <a:gd name="connsiteY9" fmla="*/ 944743 h 943801"/>
                <a:gd name="connsiteX10" fmla="*/ 408331 w 561676"/>
                <a:gd name="connsiteY10" fmla="*/ 935996 h 943801"/>
                <a:gd name="connsiteX11" fmla="*/ 288169 w 561676"/>
                <a:gd name="connsiteY11" fmla="*/ 771176 h 943801"/>
                <a:gd name="connsiteX12" fmla="*/ 10553 w 561676"/>
                <a:gd name="connsiteY12" fmla="*/ 389973 h 943801"/>
                <a:gd name="connsiteX13" fmla="*/ 2266 w 561676"/>
                <a:gd name="connsiteY13" fmla="*/ 361428 h 943801"/>
                <a:gd name="connsiteX14" fmla="*/ 28969 w 561676"/>
                <a:gd name="connsiteY14" fmla="*/ 352681 h 943801"/>
                <a:gd name="connsiteX15" fmla="*/ 185502 w 561676"/>
                <a:gd name="connsiteY15" fmla="*/ 352681 h 943801"/>
                <a:gd name="connsiteX16" fmla="*/ 208061 w 561676"/>
                <a:gd name="connsiteY16" fmla="*/ 319993 h 943801"/>
                <a:gd name="connsiteX17" fmla="*/ 97567 w 561676"/>
                <a:gd name="connsiteY17" fmla="*/ 34551 h 943801"/>
                <a:gd name="connsiteX18" fmla="*/ 120587 w 561676"/>
                <a:gd name="connsiteY18" fmla="*/ 482 h 943801"/>
                <a:gd name="connsiteX19" fmla="*/ 238907 w 561676"/>
                <a:gd name="connsiteY19" fmla="*/ 482 h 94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1676" h="943801">
                  <a:moveTo>
                    <a:pt x="238907" y="482"/>
                  </a:moveTo>
                  <a:cubicBezTo>
                    <a:pt x="278961" y="482"/>
                    <a:pt x="318555" y="1403"/>
                    <a:pt x="358608" y="22"/>
                  </a:cubicBezTo>
                  <a:cubicBezTo>
                    <a:pt x="376103" y="-439"/>
                    <a:pt x="384851" y="6467"/>
                    <a:pt x="390836" y="22581"/>
                  </a:cubicBezTo>
                  <a:cubicBezTo>
                    <a:pt x="447924" y="178193"/>
                    <a:pt x="505473" y="333344"/>
                    <a:pt x="563022" y="488036"/>
                  </a:cubicBezTo>
                  <a:cubicBezTo>
                    <a:pt x="570388" y="508293"/>
                    <a:pt x="563943" y="517501"/>
                    <a:pt x="540923" y="517501"/>
                  </a:cubicBezTo>
                  <a:cubicBezTo>
                    <a:pt x="466800" y="517501"/>
                    <a:pt x="393138" y="517501"/>
                    <a:pt x="319015" y="517501"/>
                  </a:cubicBezTo>
                  <a:cubicBezTo>
                    <a:pt x="290010" y="517501"/>
                    <a:pt x="284946" y="524407"/>
                    <a:pt x="295075" y="551109"/>
                  </a:cubicBezTo>
                  <a:cubicBezTo>
                    <a:pt x="341574" y="671271"/>
                    <a:pt x="388074" y="791894"/>
                    <a:pt x="434573" y="912056"/>
                  </a:cubicBezTo>
                  <a:cubicBezTo>
                    <a:pt x="435494" y="914818"/>
                    <a:pt x="436875" y="917580"/>
                    <a:pt x="437796" y="920343"/>
                  </a:cubicBezTo>
                  <a:cubicBezTo>
                    <a:pt x="441018" y="930011"/>
                    <a:pt x="442400" y="939219"/>
                    <a:pt x="431811" y="944743"/>
                  </a:cubicBezTo>
                  <a:cubicBezTo>
                    <a:pt x="421222" y="950268"/>
                    <a:pt x="414316" y="944283"/>
                    <a:pt x="408331" y="935996"/>
                  </a:cubicBezTo>
                  <a:cubicBezTo>
                    <a:pt x="368277" y="880749"/>
                    <a:pt x="328223" y="825963"/>
                    <a:pt x="288169" y="771176"/>
                  </a:cubicBezTo>
                  <a:cubicBezTo>
                    <a:pt x="195630" y="644108"/>
                    <a:pt x="103092" y="517040"/>
                    <a:pt x="10553" y="389973"/>
                  </a:cubicBezTo>
                  <a:cubicBezTo>
                    <a:pt x="4568" y="381685"/>
                    <a:pt x="-4179" y="373398"/>
                    <a:pt x="2266" y="361428"/>
                  </a:cubicBezTo>
                  <a:cubicBezTo>
                    <a:pt x="8251" y="350839"/>
                    <a:pt x="19301" y="352681"/>
                    <a:pt x="28969" y="352681"/>
                  </a:cubicBezTo>
                  <a:cubicBezTo>
                    <a:pt x="80993" y="352681"/>
                    <a:pt x="133477" y="352681"/>
                    <a:pt x="185502" y="352681"/>
                  </a:cubicBezTo>
                  <a:cubicBezTo>
                    <a:pt x="211744" y="352681"/>
                    <a:pt x="217269" y="344394"/>
                    <a:pt x="208061" y="319993"/>
                  </a:cubicBezTo>
                  <a:cubicBezTo>
                    <a:pt x="171230" y="224692"/>
                    <a:pt x="134398" y="129391"/>
                    <a:pt x="97567" y="34551"/>
                  </a:cubicBezTo>
                  <a:cubicBezTo>
                    <a:pt x="86978" y="7388"/>
                    <a:pt x="91582" y="482"/>
                    <a:pt x="120587" y="482"/>
                  </a:cubicBezTo>
                  <a:cubicBezTo>
                    <a:pt x="160180" y="482"/>
                    <a:pt x="199313" y="482"/>
                    <a:pt x="238907" y="48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87969B8-20A7-434D-9B85-61C2B6B069AE}"/>
                </a:ext>
              </a:extLst>
            </p:cNvPr>
            <p:cNvSpPr/>
            <p:nvPr/>
          </p:nvSpPr>
          <p:spPr>
            <a:xfrm>
              <a:off x="1265750" y="0"/>
              <a:ext cx="542368" cy="911356"/>
            </a:xfrm>
            <a:custGeom>
              <a:avLst/>
              <a:gdLst>
                <a:gd name="connsiteX0" fmla="*/ 238907 w 561676"/>
                <a:gd name="connsiteY0" fmla="*/ 482 h 943801"/>
                <a:gd name="connsiteX1" fmla="*/ 358608 w 561676"/>
                <a:gd name="connsiteY1" fmla="*/ 22 h 943801"/>
                <a:gd name="connsiteX2" fmla="*/ 390836 w 561676"/>
                <a:gd name="connsiteY2" fmla="*/ 22581 h 943801"/>
                <a:gd name="connsiteX3" fmla="*/ 563022 w 561676"/>
                <a:gd name="connsiteY3" fmla="*/ 488036 h 943801"/>
                <a:gd name="connsiteX4" fmla="*/ 540923 w 561676"/>
                <a:gd name="connsiteY4" fmla="*/ 517501 h 943801"/>
                <a:gd name="connsiteX5" fmla="*/ 319015 w 561676"/>
                <a:gd name="connsiteY5" fmla="*/ 517501 h 943801"/>
                <a:gd name="connsiteX6" fmla="*/ 295075 w 561676"/>
                <a:gd name="connsiteY6" fmla="*/ 551109 h 943801"/>
                <a:gd name="connsiteX7" fmla="*/ 434573 w 561676"/>
                <a:gd name="connsiteY7" fmla="*/ 912056 h 943801"/>
                <a:gd name="connsiteX8" fmla="*/ 437796 w 561676"/>
                <a:gd name="connsiteY8" fmla="*/ 920343 h 943801"/>
                <a:gd name="connsiteX9" fmla="*/ 431811 w 561676"/>
                <a:gd name="connsiteY9" fmla="*/ 944743 h 943801"/>
                <a:gd name="connsiteX10" fmla="*/ 408331 w 561676"/>
                <a:gd name="connsiteY10" fmla="*/ 935996 h 943801"/>
                <a:gd name="connsiteX11" fmla="*/ 288169 w 561676"/>
                <a:gd name="connsiteY11" fmla="*/ 771176 h 943801"/>
                <a:gd name="connsiteX12" fmla="*/ 10553 w 561676"/>
                <a:gd name="connsiteY12" fmla="*/ 389973 h 943801"/>
                <a:gd name="connsiteX13" fmla="*/ 2266 w 561676"/>
                <a:gd name="connsiteY13" fmla="*/ 361428 h 943801"/>
                <a:gd name="connsiteX14" fmla="*/ 28969 w 561676"/>
                <a:gd name="connsiteY14" fmla="*/ 352681 h 943801"/>
                <a:gd name="connsiteX15" fmla="*/ 185502 w 561676"/>
                <a:gd name="connsiteY15" fmla="*/ 352681 h 943801"/>
                <a:gd name="connsiteX16" fmla="*/ 208061 w 561676"/>
                <a:gd name="connsiteY16" fmla="*/ 319993 h 943801"/>
                <a:gd name="connsiteX17" fmla="*/ 97567 w 561676"/>
                <a:gd name="connsiteY17" fmla="*/ 34551 h 943801"/>
                <a:gd name="connsiteX18" fmla="*/ 120587 w 561676"/>
                <a:gd name="connsiteY18" fmla="*/ 482 h 943801"/>
                <a:gd name="connsiteX19" fmla="*/ 238907 w 561676"/>
                <a:gd name="connsiteY19" fmla="*/ 482 h 94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1676" h="943801">
                  <a:moveTo>
                    <a:pt x="238907" y="482"/>
                  </a:moveTo>
                  <a:cubicBezTo>
                    <a:pt x="278961" y="482"/>
                    <a:pt x="318555" y="1403"/>
                    <a:pt x="358608" y="22"/>
                  </a:cubicBezTo>
                  <a:cubicBezTo>
                    <a:pt x="376103" y="-439"/>
                    <a:pt x="384851" y="6467"/>
                    <a:pt x="390836" y="22581"/>
                  </a:cubicBezTo>
                  <a:cubicBezTo>
                    <a:pt x="447924" y="178193"/>
                    <a:pt x="505473" y="333344"/>
                    <a:pt x="563022" y="488036"/>
                  </a:cubicBezTo>
                  <a:cubicBezTo>
                    <a:pt x="570388" y="508293"/>
                    <a:pt x="563943" y="517501"/>
                    <a:pt x="540923" y="517501"/>
                  </a:cubicBezTo>
                  <a:cubicBezTo>
                    <a:pt x="466800" y="517501"/>
                    <a:pt x="393138" y="517501"/>
                    <a:pt x="319015" y="517501"/>
                  </a:cubicBezTo>
                  <a:cubicBezTo>
                    <a:pt x="290010" y="517501"/>
                    <a:pt x="284946" y="524407"/>
                    <a:pt x="295075" y="551109"/>
                  </a:cubicBezTo>
                  <a:cubicBezTo>
                    <a:pt x="341574" y="671271"/>
                    <a:pt x="388074" y="791894"/>
                    <a:pt x="434573" y="912056"/>
                  </a:cubicBezTo>
                  <a:cubicBezTo>
                    <a:pt x="435494" y="914818"/>
                    <a:pt x="436875" y="917580"/>
                    <a:pt x="437796" y="920343"/>
                  </a:cubicBezTo>
                  <a:cubicBezTo>
                    <a:pt x="441018" y="930011"/>
                    <a:pt x="442400" y="939219"/>
                    <a:pt x="431811" y="944743"/>
                  </a:cubicBezTo>
                  <a:cubicBezTo>
                    <a:pt x="421222" y="950268"/>
                    <a:pt x="414316" y="944283"/>
                    <a:pt x="408331" y="935996"/>
                  </a:cubicBezTo>
                  <a:cubicBezTo>
                    <a:pt x="368277" y="880749"/>
                    <a:pt x="328223" y="825963"/>
                    <a:pt x="288169" y="771176"/>
                  </a:cubicBezTo>
                  <a:cubicBezTo>
                    <a:pt x="195630" y="644108"/>
                    <a:pt x="103092" y="517040"/>
                    <a:pt x="10553" y="389973"/>
                  </a:cubicBezTo>
                  <a:cubicBezTo>
                    <a:pt x="4568" y="381685"/>
                    <a:pt x="-4179" y="373398"/>
                    <a:pt x="2266" y="361428"/>
                  </a:cubicBezTo>
                  <a:cubicBezTo>
                    <a:pt x="8251" y="350839"/>
                    <a:pt x="19301" y="352681"/>
                    <a:pt x="28969" y="352681"/>
                  </a:cubicBezTo>
                  <a:cubicBezTo>
                    <a:pt x="80993" y="352681"/>
                    <a:pt x="133477" y="352681"/>
                    <a:pt x="185502" y="352681"/>
                  </a:cubicBezTo>
                  <a:cubicBezTo>
                    <a:pt x="211744" y="352681"/>
                    <a:pt x="217269" y="344394"/>
                    <a:pt x="208061" y="319993"/>
                  </a:cubicBezTo>
                  <a:cubicBezTo>
                    <a:pt x="171230" y="224692"/>
                    <a:pt x="134398" y="129391"/>
                    <a:pt x="97567" y="34551"/>
                  </a:cubicBezTo>
                  <a:cubicBezTo>
                    <a:pt x="86978" y="7388"/>
                    <a:pt x="91582" y="482"/>
                    <a:pt x="120587" y="482"/>
                  </a:cubicBezTo>
                  <a:cubicBezTo>
                    <a:pt x="160180" y="482"/>
                    <a:pt x="199313" y="482"/>
                    <a:pt x="238907" y="48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E188586-7163-4B41-AAF9-6E25BF82E3F4}"/>
              </a:ext>
            </a:extLst>
          </p:cNvPr>
          <p:cNvSpPr txBox="1"/>
          <p:nvPr/>
        </p:nvSpPr>
        <p:spPr>
          <a:xfrm>
            <a:off x="4380411" y="225320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th-TH" sz="3200" dirty="0">
                <a:solidFill>
                  <a:schemeClr val="bg1"/>
                </a:solidFill>
              </a:rPr>
              <a:t>ดัชนีวงลกาย</a:t>
            </a:r>
            <a:r>
              <a:rPr lang="en-US" sz="3200" dirty="0">
                <a:solidFill>
                  <a:schemeClr val="bg1"/>
                </a:solidFill>
              </a:rPr>
              <a:t> (BMI)=</a:t>
            </a:r>
            <a:r>
              <a:rPr lang="th-TH" sz="3200" dirty="0">
                <a:solidFill>
                  <a:schemeClr val="bg1"/>
                </a:solidFill>
              </a:rPr>
              <a:t>น้ำหนักตัว 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th-TH" sz="3200" dirty="0">
                <a:solidFill>
                  <a:schemeClr val="bg1"/>
                </a:solidFill>
              </a:rPr>
              <a:t>กิโลกรัม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4C59E9-5668-4E50-BFA6-231285FA0024}"/>
              </a:ext>
            </a:extLst>
          </p:cNvPr>
          <p:cNvSpPr txBox="1"/>
          <p:nvPr/>
        </p:nvSpPr>
        <p:spPr>
          <a:xfrm>
            <a:off x="6988629" y="246178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--------------------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4468B2-1D9C-4CF0-BA6C-6A57FAEC67A8}"/>
              </a:ext>
            </a:extLst>
          </p:cNvPr>
          <p:cNvSpPr txBox="1"/>
          <p:nvPr/>
        </p:nvSpPr>
        <p:spPr>
          <a:xfrm>
            <a:off x="7241176" y="2911015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dirty="0">
                <a:solidFill>
                  <a:schemeClr val="bg1"/>
                </a:solidFill>
              </a:rPr>
              <a:t>ส่วนสูง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th-TH" sz="3200" dirty="0">
                <a:solidFill>
                  <a:schemeClr val="bg1"/>
                </a:solidFill>
              </a:rPr>
              <a:t>เมตร</a:t>
            </a:r>
            <a:r>
              <a:rPr lang="en-US" sz="3200" dirty="0">
                <a:solidFill>
                  <a:schemeClr val="bg1"/>
                </a:solidFill>
              </a:rPr>
              <a:t>)2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A5FB-1163-44D7-AF84-CB1F20849362}"/>
              </a:ext>
            </a:extLst>
          </p:cNvPr>
          <p:cNvSpPr txBox="1"/>
          <p:nvPr/>
        </p:nvSpPr>
        <p:spPr>
          <a:xfrm>
            <a:off x="3675017" y="4488268"/>
            <a:ext cx="12192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th-TH" sz="3200" dirty="0">
                <a:solidFill>
                  <a:schemeClr val="bg1"/>
                </a:solidFill>
              </a:rPr>
              <a:t>เช่น ถ้ามีน้ำหนัก </a:t>
            </a:r>
            <a:r>
              <a:rPr lang="en-US" sz="3200" dirty="0">
                <a:solidFill>
                  <a:schemeClr val="bg1"/>
                </a:solidFill>
              </a:rPr>
              <a:t>70 </a:t>
            </a:r>
            <a:r>
              <a:rPr lang="th-TH" sz="3200" dirty="0">
                <a:solidFill>
                  <a:schemeClr val="bg1"/>
                </a:solidFill>
              </a:rPr>
              <a:t>กิโลกรัม และสูง </a:t>
            </a:r>
            <a:r>
              <a:rPr lang="en-US" sz="3200" dirty="0">
                <a:solidFill>
                  <a:schemeClr val="bg1"/>
                </a:solidFill>
              </a:rPr>
              <a:t>180 </a:t>
            </a:r>
            <a:r>
              <a:rPr lang="th-TH" sz="3200" dirty="0">
                <a:solidFill>
                  <a:schemeClr val="bg1"/>
                </a:solidFill>
              </a:rPr>
              <a:t>ซม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BMI = 21.6049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D64413-FCF8-4116-954E-FADC3A32004F}"/>
              </a:ext>
            </a:extLst>
          </p:cNvPr>
          <p:cNvSpPr txBox="1"/>
          <p:nvPr/>
        </p:nvSpPr>
        <p:spPr>
          <a:xfrm>
            <a:off x="3834068" y="49794"/>
            <a:ext cx="6564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Assignment 1 </a:t>
            </a:r>
          </a:p>
        </p:txBody>
      </p:sp>
    </p:spTree>
    <p:extLst>
      <p:ext uri="{BB962C8B-B14F-4D97-AF65-F5344CB8AC3E}">
        <p14:creationId xmlns:p14="http://schemas.microsoft.com/office/powerpoint/2010/main" val="595698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D80B7B4-69A8-4AC5-9970-20E9E28B494F}"/>
              </a:ext>
            </a:extLst>
          </p:cNvPr>
          <p:cNvSpPr/>
          <p:nvPr/>
        </p:nvSpPr>
        <p:spPr>
          <a:xfrm rot="10800000">
            <a:off x="-1719048" y="-89988"/>
            <a:ext cx="13709991" cy="7670800"/>
          </a:xfrm>
          <a:custGeom>
            <a:avLst/>
            <a:gdLst>
              <a:gd name="connsiteX0" fmla="*/ 306741 w 13709991"/>
              <a:gd name="connsiteY0" fmla="*/ 494563 h 7457571"/>
              <a:gd name="connsiteX1" fmla="*/ 2757841 w 13709991"/>
              <a:gd name="connsiteY1" fmla="*/ 1535963 h 7457571"/>
              <a:gd name="connsiteX2" fmla="*/ 3634141 w 13709991"/>
              <a:gd name="connsiteY2" fmla="*/ 3479063 h 7457571"/>
              <a:gd name="connsiteX3" fmla="*/ 5399441 w 13709991"/>
              <a:gd name="connsiteY3" fmla="*/ 4139463 h 7457571"/>
              <a:gd name="connsiteX4" fmla="*/ 6466241 w 13709991"/>
              <a:gd name="connsiteY4" fmla="*/ 5511063 h 7457571"/>
              <a:gd name="connsiteX5" fmla="*/ 8295041 w 13709991"/>
              <a:gd name="connsiteY5" fmla="*/ 5574563 h 7457571"/>
              <a:gd name="connsiteX6" fmla="*/ 9679341 w 13709991"/>
              <a:gd name="connsiteY6" fmla="*/ 6831863 h 7457571"/>
              <a:gd name="connsiteX7" fmla="*/ 12867041 w 13709991"/>
              <a:gd name="connsiteY7" fmla="*/ 7441463 h 7457571"/>
              <a:gd name="connsiteX8" fmla="*/ 13476641 w 13709991"/>
              <a:gd name="connsiteY8" fmla="*/ 6222263 h 7457571"/>
              <a:gd name="connsiteX9" fmla="*/ 13463941 w 13709991"/>
              <a:gd name="connsiteY9" fmla="*/ 532663 h 7457571"/>
              <a:gd name="connsiteX10" fmla="*/ 10530241 w 13709991"/>
              <a:gd name="connsiteY10" fmla="*/ 240563 h 7457571"/>
              <a:gd name="connsiteX11" fmla="*/ 306741 w 13709991"/>
              <a:gd name="connsiteY11" fmla="*/ 494563 h 745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9991" h="7457571">
                <a:moveTo>
                  <a:pt x="306741" y="494563"/>
                </a:moveTo>
                <a:cubicBezTo>
                  <a:pt x="-988659" y="710463"/>
                  <a:pt x="2203274" y="1038546"/>
                  <a:pt x="2757841" y="1535963"/>
                </a:cubicBezTo>
                <a:cubicBezTo>
                  <a:pt x="3312408" y="2033380"/>
                  <a:pt x="3193874" y="3045146"/>
                  <a:pt x="3634141" y="3479063"/>
                </a:cubicBezTo>
                <a:cubicBezTo>
                  <a:pt x="4074408" y="3912980"/>
                  <a:pt x="4927424" y="3800796"/>
                  <a:pt x="5399441" y="4139463"/>
                </a:cubicBezTo>
                <a:cubicBezTo>
                  <a:pt x="5871458" y="4478130"/>
                  <a:pt x="5983641" y="5271880"/>
                  <a:pt x="6466241" y="5511063"/>
                </a:cubicBezTo>
                <a:cubicBezTo>
                  <a:pt x="6948841" y="5750246"/>
                  <a:pt x="7759524" y="5354430"/>
                  <a:pt x="8295041" y="5574563"/>
                </a:cubicBezTo>
                <a:cubicBezTo>
                  <a:pt x="8830558" y="5794696"/>
                  <a:pt x="8917341" y="6520713"/>
                  <a:pt x="9679341" y="6831863"/>
                </a:cubicBezTo>
                <a:cubicBezTo>
                  <a:pt x="10441341" y="7143013"/>
                  <a:pt x="12234158" y="7543063"/>
                  <a:pt x="12867041" y="7441463"/>
                </a:cubicBezTo>
                <a:cubicBezTo>
                  <a:pt x="13499924" y="7339863"/>
                  <a:pt x="13377158" y="7373730"/>
                  <a:pt x="13476641" y="6222263"/>
                </a:cubicBezTo>
                <a:cubicBezTo>
                  <a:pt x="13576124" y="5070796"/>
                  <a:pt x="13955008" y="1529613"/>
                  <a:pt x="13463941" y="532663"/>
                </a:cubicBezTo>
                <a:cubicBezTo>
                  <a:pt x="12972874" y="-464287"/>
                  <a:pt x="12716758" y="244796"/>
                  <a:pt x="10530241" y="240563"/>
                </a:cubicBezTo>
                <a:cubicBezTo>
                  <a:pt x="8343724" y="236330"/>
                  <a:pt x="1602141" y="278663"/>
                  <a:pt x="306741" y="494563"/>
                </a:cubicBezTo>
                <a:close/>
              </a:path>
            </a:pathLst>
          </a:custGeom>
          <a:solidFill>
            <a:srgbClr val="82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Graphic 47">
            <a:extLst>
              <a:ext uri="{FF2B5EF4-FFF2-40B4-BE49-F238E27FC236}">
                <a16:creationId xmlns:a16="http://schemas.microsoft.com/office/drawing/2014/main" id="{BD440962-94ED-4226-82EE-314DBE114CED}"/>
              </a:ext>
            </a:extLst>
          </p:cNvPr>
          <p:cNvSpPr/>
          <p:nvPr/>
        </p:nvSpPr>
        <p:spPr>
          <a:xfrm rot="19563303">
            <a:off x="4702321" y="4635031"/>
            <a:ext cx="9488164" cy="1531834"/>
          </a:xfrm>
          <a:custGeom>
            <a:avLst/>
            <a:gdLst>
              <a:gd name="connsiteX0" fmla="*/ 20836 w 9488164"/>
              <a:gd name="connsiteY0" fmla="*/ 1531834 h 1531834"/>
              <a:gd name="connsiteX1" fmla="*/ 1734 w 9488164"/>
              <a:gd name="connsiteY1" fmla="*/ 1517988 h 1531834"/>
              <a:gd name="connsiteX2" fmla="*/ 12323 w 9488164"/>
              <a:gd name="connsiteY2" fmla="*/ 1487527 h 1531834"/>
              <a:gd name="connsiteX3" fmla="*/ 108873 w 9488164"/>
              <a:gd name="connsiteY3" fmla="*/ 1440912 h 1531834"/>
              <a:gd name="connsiteX4" fmla="*/ 136074 w 9488164"/>
              <a:gd name="connsiteY4" fmla="*/ 1452912 h 1531834"/>
              <a:gd name="connsiteX5" fmla="*/ 125277 w 9488164"/>
              <a:gd name="connsiteY5" fmla="*/ 1483142 h 1531834"/>
              <a:gd name="connsiteX6" fmla="*/ 29142 w 9488164"/>
              <a:gd name="connsiteY6" fmla="*/ 1529527 h 1531834"/>
              <a:gd name="connsiteX7" fmla="*/ 20836 w 9488164"/>
              <a:gd name="connsiteY7" fmla="*/ 1531834 h 1531834"/>
              <a:gd name="connsiteX8" fmla="*/ 9467388 w 9488164"/>
              <a:gd name="connsiteY8" fmla="*/ 1523065 h 1531834"/>
              <a:gd name="connsiteX9" fmla="*/ 9464481 w 9488164"/>
              <a:gd name="connsiteY9" fmla="*/ 1522834 h 1531834"/>
              <a:gd name="connsiteX10" fmla="*/ 9361287 w 9488164"/>
              <a:gd name="connsiteY10" fmla="*/ 1504373 h 1531834"/>
              <a:gd name="connsiteX11" fmla="*/ 9344468 w 9488164"/>
              <a:gd name="connsiteY11" fmla="*/ 1477604 h 1531834"/>
              <a:gd name="connsiteX12" fmla="*/ 9368554 w 9488164"/>
              <a:gd name="connsiteY12" fmla="*/ 1458912 h 1531834"/>
              <a:gd name="connsiteX13" fmla="*/ 9470295 w 9488164"/>
              <a:gd name="connsiteY13" fmla="*/ 1477142 h 1531834"/>
              <a:gd name="connsiteX14" fmla="*/ 9487944 w 9488164"/>
              <a:gd name="connsiteY14" fmla="*/ 1503219 h 1531834"/>
              <a:gd name="connsiteX15" fmla="*/ 9467388 w 9488164"/>
              <a:gd name="connsiteY15" fmla="*/ 1523065 h 1531834"/>
              <a:gd name="connsiteX16" fmla="*/ 9263075 w 9488164"/>
              <a:gd name="connsiteY16" fmla="*/ 1482912 h 1531834"/>
              <a:gd name="connsiteX17" fmla="*/ 9258715 w 9488164"/>
              <a:gd name="connsiteY17" fmla="*/ 1482450 h 1531834"/>
              <a:gd name="connsiteX18" fmla="*/ 9157181 w 9488164"/>
              <a:gd name="connsiteY18" fmla="*/ 1457296 h 1531834"/>
              <a:gd name="connsiteX19" fmla="*/ 9141817 w 9488164"/>
              <a:gd name="connsiteY19" fmla="*/ 1429604 h 1531834"/>
              <a:gd name="connsiteX20" fmla="*/ 9166733 w 9488164"/>
              <a:gd name="connsiteY20" fmla="*/ 1412527 h 1531834"/>
              <a:gd name="connsiteX21" fmla="*/ 9267228 w 9488164"/>
              <a:gd name="connsiteY21" fmla="*/ 1437450 h 1531834"/>
              <a:gd name="connsiteX22" fmla="*/ 9283424 w 9488164"/>
              <a:gd name="connsiteY22" fmla="*/ 1464681 h 1531834"/>
              <a:gd name="connsiteX23" fmla="*/ 9263075 w 9488164"/>
              <a:gd name="connsiteY23" fmla="*/ 1482912 h 1531834"/>
              <a:gd name="connsiteX24" fmla="*/ 213106 w 9488164"/>
              <a:gd name="connsiteY24" fmla="*/ 1439989 h 1531834"/>
              <a:gd name="connsiteX25" fmla="*/ 194004 w 9488164"/>
              <a:gd name="connsiteY25" fmla="*/ 1425912 h 1531834"/>
              <a:gd name="connsiteX26" fmla="*/ 205008 w 9488164"/>
              <a:gd name="connsiteY26" fmla="*/ 1395681 h 1531834"/>
              <a:gd name="connsiteX27" fmla="*/ 301143 w 9488164"/>
              <a:gd name="connsiteY27" fmla="*/ 1350682 h 1531834"/>
              <a:gd name="connsiteX28" fmla="*/ 328343 w 9488164"/>
              <a:gd name="connsiteY28" fmla="*/ 1363143 h 1531834"/>
              <a:gd name="connsiteX29" fmla="*/ 317131 w 9488164"/>
              <a:gd name="connsiteY29" fmla="*/ 1393374 h 1531834"/>
              <a:gd name="connsiteX30" fmla="*/ 221204 w 9488164"/>
              <a:gd name="connsiteY30" fmla="*/ 1438373 h 1531834"/>
              <a:gd name="connsiteX31" fmla="*/ 213106 w 9488164"/>
              <a:gd name="connsiteY31" fmla="*/ 1439989 h 1531834"/>
              <a:gd name="connsiteX32" fmla="*/ 9061670 w 9488164"/>
              <a:gd name="connsiteY32" fmla="*/ 1429835 h 1531834"/>
              <a:gd name="connsiteX33" fmla="*/ 9056271 w 9488164"/>
              <a:gd name="connsiteY33" fmla="*/ 1429143 h 1531834"/>
              <a:gd name="connsiteX34" fmla="*/ 8955776 w 9488164"/>
              <a:gd name="connsiteY34" fmla="*/ 1397989 h 1531834"/>
              <a:gd name="connsiteX35" fmla="*/ 8941657 w 9488164"/>
              <a:gd name="connsiteY35" fmla="*/ 1369374 h 1531834"/>
              <a:gd name="connsiteX36" fmla="*/ 8967403 w 9488164"/>
              <a:gd name="connsiteY36" fmla="*/ 1353682 h 1531834"/>
              <a:gd name="connsiteX37" fmla="*/ 9066861 w 9488164"/>
              <a:gd name="connsiteY37" fmla="*/ 1384374 h 1531834"/>
              <a:gd name="connsiteX38" fmla="*/ 9081603 w 9488164"/>
              <a:gd name="connsiteY38" fmla="*/ 1412527 h 1531834"/>
              <a:gd name="connsiteX39" fmla="*/ 9061670 w 9488164"/>
              <a:gd name="connsiteY39" fmla="*/ 1429835 h 1531834"/>
              <a:gd name="connsiteX40" fmla="*/ 8862132 w 9488164"/>
              <a:gd name="connsiteY40" fmla="*/ 1365451 h 1531834"/>
              <a:gd name="connsiteX41" fmla="*/ 8855904 w 9488164"/>
              <a:gd name="connsiteY41" fmla="*/ 1364297 h 1531834"/>
              <a:gd name="connsiteX42" fmla="*/ 8756861 w 9488164"/>
              <a:gd name="connsiteY42" fmla="*/ 1328528 h 1531834"/>
              <a:gd name="connsiteX43" fmla="*/ 8743780 w 9488164"/>
              <a:gd name="connsiteY43" fmla="*/ 1299221 h 1531834"/>
              <a:gd name="connsiteX44" fmla="*/ 8770150 w 9488164"/>
              <a:gd name="connsiteY44" fmla="*/ 1284682 h 1531834"/>
              <a:gd name="connsiteX45" fmla="*/ 8868361 w 9488164"/>
              <a:gd name="connsiteY45" fmla="*/ 1320220 h 1531834"/>
              <a:gd name="connsiteX46" fmla="*/ 8881858 w 9488164"/>
              <a:gd name="connsiteY46" fmla="*/ 1349066 h 1531834"/>
              <a:gd name="connsiteX47" fmla="*/ 8862132 w 9488164"/>
              <a:gd name="connsiteY47" fmla="*/ 1365451 h 1531834"/>
              <a:gd name="connsiteX48" fmla="*/ 405168 w 9488164"/>
              <a:gd name="connsiteY48" fmla="*/ 1350451 h 1531834"/>
              <a:gd name="connsiteX49" fmla="*/ 386066 w 9488164"/>
              <a:gd name="connsiteY49" fmla="*/ 1336143 h 1531834"/>
              <a:gd name="connsiteX50" fmla="*/ 397278 w 9488164"/>
              <a:gd name="connsiteY50" fmla="*/ 1305913 h 1531834"/>
              <a:gd name="connsiteX51" fmla="*/ 493621 w 9488164"/>
              <a:gd name="connsiteY51" fmla="*/ 1261836 h 1531834"/>
              <a:gd name="connsiteX52" fmla="*/ 520613 w 9488164"/>
              <a:gd name="connsiteY52" fmla="*/ 1274529 h 1531834"/>
              <a:gd name="connsiteX53" fmla="*/ 509193 w 9488164"/>
              <a:gd name="connsiteY53" fmla="*/ 1304528 h 1531834"/>
              <a:gd name="connsiteX54" fmla="*/ 413058 w 9488164"/>
              <a:gd name="connsiteY54" fmla="*/ 1348605 h 1531834"/>
              <a:gd name="connsiteX55" fmla="*/ 405168 w 9488164"/>
              <a:gd name="connsiteY55" fmla="*/ 1350451 h 1531834"/>
              <a:gd name="connsiteX56" fmla="*/ 8665502 w 9488164"/>
              <a:gd name="connsiteY56" fmla="*/ 1291836 h 1531834"/>
              <a:gd name="connsiteX57" fmla="*/ 8658651 w 9488164"/>
              <a:gd name="connsiteY57" fmla="*/ 1290451 h 1531834"/>
              <a:gd name="connsiteX58" fmla="*/ 8560854 w 9488164"/>
              <a:gd name="connsiteY58" fmla="*/ 1250990 h 1531834"/>
              <a:gd name="connsiteX59" fmla="*/ 8548604 w 9488164"/>
              <a:gd name="connsiteY59" fmla="*/ 1221221 h 1531834"/>
              <a:gd name="connsiteX60" fmla="*/ 8575389 w 9488164"/>
              <a:gd name="connsiteY60" fmla="*/ 1207606 h 1531834"/>
              <a:gd name="connsiteX61" fmla="*/ 8672562 w 9488164"/>
              <a:gd name="connsiteY61" fmla="*/ 1246836 h 1531834"/>
              <a:gd name="connsiteX62" fmla="*/ 8685228 w 9488164"/>
              <a:gd name="connsiteY62" fmla="*/ 1276375 h 1531834"/>
              <a:gd name="connsiteX63" fmla="*/ 8665502 w 9488164"/>
              <a:gd name="connsiteY63" fmla="*/ 1291836 h 1531834"/>
              <a:gd name="connsiteX64" fmla="*/ 597853 w 9488164"/>
              <a:gd name="connsiteY64" fmla="*/ 1262759 h 1531834"/>
              <a:gd name="connsiteX65" fmla="*/ 578543 w 9488164"/>
              <a:gd name="connsiteY65" fmla="*/ 1248452 h 1531834"/>
              <a:gd name="connsiteX66" fmla="*/ 589963 w 9488164"/>
              <a:gd name="connsiteY66" fmla="*/ 1218452 h 1531834"/>
              <a:gd name="connsiteX67" fmla="*/ 686513 w 9488164"/>
              <a:gd name="connsiteY67" fmla="*/ 1175068 h 1531834"/>
              <a:gd name="connsiteX68" fmla="*/ 713506 w 9488164"/>
              <a:gd name="connsiteY68" fmla="*/ 1187760 h 1531834"/>
              <a:gd name="connsiteX69" fmla="*/ 701878 w 9488164"/>
              <a:gd name="connsiteY69" fmla="*/ 1217760 h 1531834"/>
              <a:gd name="connsiteX70" fmla="*/ 605536 w 9488164"/>
              <a:gd name="connsiteY70" fmla="*/ 1260913 h 1531834"/>
              <a:gd name="connsiteX71" fmla="*/ 597853 w 9488164"/>
              <a:gd name="connsiteY71" fmla="*/ 1262759 h 1531834"/>
              <a:gd name="connsiteX72" fmla="*/ 8470949 w 9488164"/>
              <a:gd name="connsiteY72" fmla="*/ 1211760 h 1531834"/>
              <a:gd name="connsiteX73" fmla="*/ 8463473 w 9488164"/>
              <a:gd name="connsiteY73" fmla="*/ 1210144 h 1531834"/>
              <a:gd name="connsiteX74" fmla="*/ 8366716 w 9488164"/>
              <a:gd name="connsiteY74" fmla="*/ 1168145 h 1531834"/>
              <a:gd name="connsiteX75" fmla="*/ 8355089 w 9488164"/>
              <a:gd name="connsiteY75" fmla="*/ 1138145 h 1531834"/>
              <a:gd name="connsiteX76" fmla="*/ 8382081 w 9488164"/>
              <a:gd name="connsiteY76" fmla="*/ 1125222 h 1531834"/>
              <a:gd name="connsiteX77" fmla="*/ 8478631 w 9488164"/>
              <a:gd name="connsiteY77" fmla="*/ 1166991 h 1531834"/>
              <a:gd name="connsiteX78" fmla="*/ 8490466 w 9488164"/>
              <a:gd name="connsiteY78" fmla="*/ 1196760 h 1531834"/>
              <a:gd name="connsiteX79" fmla="*/ 8470949 w 9488164"/>
              <a:gd name="connsiteY79" fmla="*/ 1211760 h 1531834"/>
              <a:gd name="connsiteX80" fmla="*/ 790954 w 9488164"/>
              <a:gd name="connsiteY80" fmla="*/ 1176683 h 1531834"/>
              <a:gd name="connsiteX81" fmla="*/ 771644 w 9488164"/>
              <a:gd name="connsiteY81" fmla="*/ 1162145 h 1531834"/>
              <a:gd name="connsiteX82" fmla="*/ 783271 w 9488164"/>
              <a:gd name="connsiteY82" fmla="*/ 1132145 h 1531834"/>
              <a:gd name="connsiteX83" fmla="*/ 880029 w 9488164"/>
              <a:gd name="connsiteY83" fmla="*/ 1089684 h 1531834"/>
              <a:gd name="connsiteX84" fmla="*/ 907022 w 9488164"/>
              <a:gd name="connsiteY84" fmla="*/ 1102607 h 1531834"/>
              <a:gd name="connsiteX85" fmla="*/ 895394 w 9488164"/>
              <a:gd name="connsiteY85" fmla="*/ 1132607 h 1531834"/>
              <a:gd name="connsiteX86" fmla="*/ 798844 w 9488164"/>
              <a:gd name="connsiteY86" fmla="*/ 1175068 h 1531834"/>
              <a:gd name="connsiteX87" fmla="*/ 790954 w 9488164"/>
              <a:gd name="connsiteY87" fmla="*/ 1176683 h 1531834"/>
              <a:gd name="connsiteX88" fmla="*/ 8277849 w 9488164"/>
              <a:gd name="connsiteY88" fmla="*/ 1127068 h 1531834"/>
              <a:gd name="connsiteX89" fmla="*/ 8270166 w 9488164"/>
              <a:gd name="connsiteY89" fmla="*/ 1125453 h 1531834"/>
              <a:gd name="connsiteX90" fmla="*/ 8174031 w 9488164"/>
              <a:gd name="connsiteY90" fmla="*/ 1082069 h 1531834"/>
              <a:gd name="connsiteX91" fmla="*/ 8162611 w 9488164"/>
              <a:gd name="connsiteY91" fmla="*/ 1052069 h 1531834"/>
              <a:gd name="connsiteX92" fmla="*/ 8189604 w 9488164"/>
              <a:gd name="connsiteY92" fmla="*/ 1039377 h 1531834"/>
              <a:gd name="connsiteX93" fmla="*/ 8285738 w 9488164"/>
              <a:gd name="connsiteY93" fmla="*/ 1082761 h 1531834"/>
              <a:gd name="connsiteX94" fmla="*/ 8297159 w 9488164"/>
              <a:gd name="connsiteY94" fmla="*/ 1112761 h 1531834"/>
              <a:gd name="connsiteX95" fmla="*/ 8277849 w 9488164"/>
              <a:gd name="connsiteY95" fmla="*/ 1127068 h 1531834"/>
              <a:gd name="connsiteX96" fmla="*/ 984469 w 9488164"/>
              <a:gd name="connsiteY96" fmla="*/ 1091992 h 1531834"/>
              <a:gd name="connsiteX97" fmla="*/ 965159 w 9488164"/>
              <a:gd name="connsiteY97" fmla="*/ 1077222 h 1531834"/>
              <a:gd name="connsiteX98" fmla="*/ 976994 w 9488164"/>
              <a:gd name="connsiteY98" fmla="*/ 1047453 h 1531834"/>
              <a:gd name="connsiteX99" fmla="*/ 1073960 w 9488164"/>
              <a:gd name="connsiteY99" fmla="*/ 1005685 h 1531834"/>
              <a:gd name="connsiteX100" fmla="*/ 1100745 w 9488164"/>
              <a:gd name="connsiteY100" fmla="*/ 1019069 h 1531834"/>
              <a:gd name="connsiteX101" fmla="*/ 1088910 w 9488164"/>
              <a:gd name="connsiteY101" fmla="*/ 1048838 h 1531834"/>
              <a:gd name="connsiteX102" fmla="*/ 991944 w 9488164"/>
              <a:gd name="connsiteY102" fmla="*/ 1090376 h 1531834"/>
              <a:gd name="connsiteX103" fmla="*/ 984469 w 9488164"/>
              <a:gd name="connsiteY103" fmla="*/ 1091992 h 1531834"/>
              <a:gd name="connsiteX104" fmla="*/ 8085787 w 9488164"/>
              <a:gd name="connsiteY104" fmla="*/ 1039838 h 1531834"/>
              <a:gd name="connsiteX105" fmla="*/ 8077896 w 9488164"/>
              <a:gd name="connsiteY105" fmla="*/ 1037992 h 1531834"/>
              <a:gd name="connsiteX106" fmla="*/ 7981969 w 9488164"/>
              <a:gd name="connsiteY106" fmla="*/ 993915 h 1531834"/>
              <a:gd name="connsiteX107" fmla="*/ 7970757 w 9488164"/>
              <a:gd name="connsiteY107" fmla="*/ 963685 h 1531834"/>
              <a:gd name="connsiteX108" fmla="*/ 7997957 w 9488164"/>
              <a:gd name="connsiteY108" fmla="*/ 951223 h 1531834"/>
              <a:gd name="connsiteX109" fmla="*/ 8093884 w 9488164"/>
              <a:gd name="connsiteY109" fmla="*/ 995300 h 1531834"/>
              <a:gd name="connsiteX110" fmla="*/ 8105097 w 9488164"/>
              <a:gd name="connsiteY110" fmla="*/ 1025530 h 1531834"/>
              <a:gd name="connsiteX111" fmla="*/ 8085787 w 9488164"/>
              <a:gd name="connsiteY111" fmla="*/ 1039838 h 1531834"/>
              <a:gd name="connsiteX112" fmla="*/ 1178608 w 9488164"/>
              <a:gd name="connsiteY112" fmla="*/ 1009146 h 1531834"/>
              <a:gd name="connsiteX113" fmla="*/ 1159298 w 9488164"/>
              <a:gd name="connsiteY113" fmla="*/ 994377 h 1531834"/>
              <a:gd name="connsiteX114" fmla="*/ 1171341 w 9488164"/>
              <a:gd name="connsiteY114" fmla="*/ 964608 h 1531834"/>
              <a:gd name="connsiteX115" fmla="*/ 1268721 w 9488164"/>
              <a:gd name="connsiteY115" fmla="*/ 923762 h 1531834"/>
              <a:gd name="connsiteX116" fmla="*/ 1295506 w 9488164"/>
              <a:gd name="connsiteY116" fmla="*/ 937147 h 1531834"/>
              <a:gd name="connsiteX117" fmla="*/ 1283463 w 9488164"/>
              <a:gd name="connsiteY117" fmla="*/ 966916 h 1531834"/>
              <a:gd name="connsiteX118" fmla="*/ 1186290 w 9488164"/>
              <a:gd name="connsiteY118" fmla="*/ 1007761 h 1531834"/>
              <a:gd name="connsiteX119" fmla="*/ 1178608 w 9488164"/>
              <a:gd name="connsiteY119" fmla="*/ 1009146 h 1531834"/>
              <a:gd name="connsiteX120" fmla="*/ 7893932 w 9488164"/>
              <a:gd name="connsiteY120" fmla="*/ 951685 h 1531834"/>
              <a:gd name="connsiteX121" fmla="*/ 7886041 w 9488164"/>
              <a:gd name="connsiteY121" fmla="*/ 949839 h 1531834"/>
              <a:gd name="connsiteX122" fmla="*/ 7790114 w 9488164"/>
              <a:gd name="connsiteY122" fmla="*/ 905993 h 1531834"/>
              <a:gd name="connsiteX123" fmla="*/ 7778902 w 9488164"/>
              <a:gd name="connsiteY123" fmla="*/ 875993 h 1531834"/>
              <a:gd name="connsiteX124" fmla="*/ 7805895 w 9488164"/>
              <a:gd name="connsiteY124" fmla="*/ 863301 h 1531834"/>
              <a:gd name="connsiteX125" fmla="*/ 7901822 w 9488164"/>
              <a:gd name="connsiteY125" fmla="*/ 907147 h 1531834"/>
              <a:gd name="connsiteX126" fmla="*/ 7913034 w 9488164"/>
              <a:gd name="connsiteY126" fmla="*/ 937377 h 1531834"/>
              <a:gd name="connsiteX127" fmla="*/ 7893932 w 9488164"/>
              <a:gd name="connsiteY127" fmla="*/ 951685 h 1531834"/>
              <a:gd name="connsiteX128" fmla="*/ 1373162 w 9488164"/>
              <a:gd name="connsiteY128" fmla="*/ 927685 h 1531834"/>
              <a:gd name="connsiteX129" fmla="*/ 1353644 w 9488164"/>
              <a:gd name="connsiteY129" fmla="*/ 912685 h 1531834"/>
              <a:gd name="connsiteX130" fmla="*/ 1365894 w 9488164"/>
              <a:gd name="connsiteY130" fmla="*/ 882916 h 1531834"/>
              <a:gd name="connsiteX131" fmla="*/ 1463483 w 9488164"/>
              <a:gd name="connsiteY131" fmla="*/ 842763 h 1531834"/>
              <a:gd name="connsiteX132" fmla="*/ 1490060 w 9488164"/>
              <a:gd name="connsiteY132" fmla="*/ 856378 h 1531834"/>
              <a:gd name="connsiteX133" fmla="*/ 1477810 w 9488164"/>
              <a:gd name="connsiteY133" fmla="*/ 885916 h 1531834"/>
              <a:gd name="connsiteX134" fmla="*/ 1380429 w 9488164"/>
              <a:gd name="connsiteY134" fmla="*/ 925839 h 1531834"/>
              <a:gd name="connsiteX135" fmla="*/ 1373162 w 9488164"/>
              <a:gd name="connsiteY135" fmla="*/ 927685 h 1531834"/>
              <a:gd name="connsiteX136" fmla="*/ 7701870 w 9488164"/>
              <a:gd name="connsiteY136" fmla="*/ 864224 h 1531834"/>
              <a:gd name="connsiteX137" fmla="*/ 7693979 w 9488164"/>
              <a:gd name="connsiteY137" fmla="*/ 862609 h 1531834"/>
              <a:gd name="connsiteX138" fmla="*/ 7597845 w 9488164"/>
              <a:gd name="connsiteY138" fmla="*/ 819455 h 1531834"/>
              <a:gd name="connsiteX139" fmla="*/ 7586217 w 9488164"/>
              <a:gd name="connsiteY139" fmla="*/ 789455 h 1531834"/>
              <a:gd name="connsiteX140" fmla="*/ 7613210 w 9488164"/>
              <a:gd name="connsiteY140" fmla="*/ 776532 h 1531834"/>
              <a:gd name="connsiteX141" fmla="*/ 7709552 w 9488164"/>
              <a:gd name="connsiteY141" fmla="*/ 819686 h 1531834"/>
              <a:gd name="connsiteX142" fmla="*/ 7720972 w 9488164"/>
              <a:gd name="connsiteY142" fmla="*/ 849686 h 1531834"/>
              <a:gd name="connsiteX143" fmla="*/ 7701870 w 9488164"/>
              <a:gd name="connsiteY143" fmla="*/ 864224 h 1531834"/>
              <a:gd name="connsiteX144" fmla="*/ 1568338 w 9488164"/>
              <a:gd name="connsiteY144" fmla="*/ 848070 h 1531834"/>
              <a:gd name="connsiteX145" fmla="*/ 1548821 w 9488164"/>
              <a:gd name="connsiteY145" fmla="*/ 832840 h 1531834"/>
              <a:gd name="connsiteX146" fmla="*/ 1561279 w 9488164"/>
              <a:gd name="connsiteY146" fmla="*/ 803301 h 1531834"/>
              <a:gd name="connsiteX147" fmla="*/ 1659075 w 9488164"/>
              <a:gd name="connsiteY147" fmla="*/ 764071 h 1531834"/>
              <a:gd name="connsiteX148" fmla="*/ 1685652 w 9488164"/>
              <a:gd name="connsiteY148" fmla="*/ 777917 h 1531834"/>
              <a:gd name="connsiteX149" fmla="*/ 1672986 w 9488164"/>
              <a:gd name="connsiteY149" fmla="*/ 807455 h 1531834"/>
              <a:gd name="connsiteX150" fmla="*/ 1575398 w 9488164"/>
              <a:gd name="connsiteY150" fmla="*/ 846686 h 1531834"/>
              <a:gd name="connsiteX151" fmla="*/ 1568338 w 9488164"/>
              <a:gd name="connsiteY151" fmla="*/ 848070 h 1531834"/>
              <a:gd name="connsiteX152" fmla="*/ 7509184 w 9488164"/>
              <a:gd name="connsiteY152" fmla="*/ 778609 h 1531834"/>
              <a:gd name="connsiteX153" fmla="*/ 7501502 w 9488164"/>
              <a:gd name="connsiteY153" fmla="*/ 776994 h 1531834"/>
              <a:gd name="connsiteX154" fmla="*/ 7404952 w 9488164"/>
              <a:gd name="connsiteY154" fmla="*/ 735225 h 1531834"/>
              <a:gd name="connsiteX155" fmla="*/ 7393117 w 9488164"/>
              <a:gd name="connsiteY155" fmla="*/ 705456 h 1531834"/>
              <a:gd name="connsiteX156" fmla="*/ 7419902 w 9488164"/>
              <a:gd name="connsiteY156" fmla="*/ 692302 h 1531834"/>
              <a:gd name="connsiteX157" fmla="*/ 7516660 w 9488164"/>
              <a:gd name="connsiteY157" fmla="*/ 734302 h 1531834"/>
              <a:gd name="connsiteX158" fmla="*/ 7528287 w 9488164"/>
              <a:gd name="connsiteY158" fmla="*/ 764302 h 1531834"/>
              <a:gd name="connsiteX159" fmla="*/ 7509184 w 9488164"/>
              <a:gd name="connsiteY159" fmla="*/ 778609 h 1531834"/>
              <a:gd name="connsiteX160" fmla="*/ 1763930 w 9488164"/>
              <a:gd name="connsiteY160" fmla="*/ 770071 h 1531834"/>
              <a:gd name="connsiteX161" fmla="*/ 1744413 w 9488164"/>
              <a:gd name="connsiteY161" fmla="*/ 754610 h 1531834"/>
              <a:gd name="connsiteX162" fmla="*/ 1757078 w 9488164"/>
              <a:gd name="connsiteY162" fmla="*/ 725071 h 1531834"/>
              <a:gd name="connsiteX163" fmla="*/ 1855290 w 9488164"/>
              <a:gd name="connsiteY163" fmla="*/ 686764 h 1531834"/>
              <a:gd name="connsiteX164" fmla="*/ 1881659 w 9488164"/>
              <a:gd name="connsiteY164" fmla="*/ 701071 h 1531834"/>
              <a:gd name="connsiteX165" fmla="*/ 1868786 w 9488164"/>
              <a:gd name="connsiteY165" fmla="*/ 730379 h 1531834"/>
              <a:gd name="connsiteX166" fmla="*/ 1770782 w 9488164"/>
              <a:gd name="connsiteY166" fmla="*/ 768686 h 1531834"/>
              <a:gd name="connsiteX167" fmla="*/ 1763930 w 9488164"/>
              <a:gd name="connsiteY167" fmla="*/ 770071 h 1531834"/>
              <a:gd name="connsiteX168" fmla="*/ 7315462 w 9488164"/>
              <a:gd name="connsiteY168" fmla="*/ 695764 h 1531834"/>
              <a:gd name="connsiteX169" fmla="*/ 7308194 w 9488164"/>
              <a:gd name="connsiteY169" fmla="*/ 694379 h 1531834"/>
              <a:gd name="connsiteX170" fmla="*/ 7211021 w 9488164"/>
              <a:gd name="connsiteY170" fmla="*/ 654456 h 1531834"/>
              <a:gd name="connsiteX171" fmla="*/ 7198563 w 9488164"/>
              <a:gd name="connsiteY171" fmla="*/ 624918 h 1531834"/>
              <a:gd name="connsiteX172" fmla="*/ 7225140 w 9488164"/>
              <a:gd name="connsiteY172" fmla="*/ 611072 h 1531834"/>
              <a:gd name="connsiteX173" fmla="*/ 7322521 w 9488164"/>
              <a:gd name="connsiteY173" fmla="*/ 651226 h 1531834"/>
              <a:gd name="connsiteX174" fmla="*/ 7334564 w 9488164"/>
              <a:gd name="connsiteY174" fmla="*/ 680995 h 1531834"/>
              <a:gd name="connsiteX175" fmla="*/ 7315462 w 9488164"/>
              <a:gd name="connsiteY175" fmla="*/ 695764 h 1531834"/>
              <a:gd name="connsiteX176" fmla="*/ 1960353 w 9488164"/>
              <a:gd name="connsiteY176" fmla="*/ 694148 h 1531834"/>
              <a:gd name="connsiteX177" fmla="*/ 1940627 w 9488164"/>
              <a:gd name="connsiteY177" fmla="*/ 678687 h 1531834"/>
              <a:gd name="connsiteX178" fmla="*/ 1953501 w 9488164"/>
              <a:gd name="connsiteY178" fmla="*/ 649380 h 1531834"/>
              <a:gd name="connsiteX179" fmla="*/ 2051920 w 9488164"/>
              <a:gd name="connsiteY179" fmla="*/ 611995 h 1531834"/>
              <a:gd name="connsiteX180" fmla="*/ 2078289 w 9488164"/>
              <a:gd name="connsiteY180" fmla="*/ 626534 h 1531834"/>
              <a:gd name="connsiteX181" fmla="*/ 2065208 w 9488164"/>
              <a:gd name="connsiteY181" fmla="*/ 655841 h 1531834"/>
              <a:gd name="connsiteX182" fmla="*/ 1966997 w 9488164"/>
              <a:gd name="connsiteY182" fmla="*/ 692995 h 1531834"/>
              <a:gd name="connsiteX183" fmla="*/ 1960353 w 9488164"/>
              <a:gd name="connsiteY183" fmla="*/ 694148 h 1531834"/>
              <a:gd name="connsiteX184" fmla="*/ 2157191 w 9488164"/>
              <a:gd name="connsiteY184" fmla="*/ 620303 h 1531834"/>
              <a:gd name="connsiteX185" fmla="*/ 2137465 w 9488164"/>
              <a:gd name="connsiteY185" fmla="*/ 604611 h 1531834"/>
              <a:gd name="connsiteX186" fmla="*/ 2150546 w 9488164"/>
              <a:gd name="connsiteY186" fmla="*/ 575534 h 1531834"/>
              <a:gd name="connsiteX187" fmla="*/ 2248965 w 9488164"/>
              <a:gd name="connsiteY187" fmla="*/ 539534 h 1531834"/>
              <a:gd name="connsiteX188" fmla="*/ 2275127 w 9488164"/>
              <a:gd name="connsiteY188" fmla="*/ 554303 h 1531834"/>
              <a:gd name="connsiteX189" fmla="*/ 2261839 w 9488164"/>
              <a:gd name="connsiteY189" fmla="*/ 583380 h 1531834"/>
              <a:gd name="connsiteX190" fmla="*/ 2163627 w 9488164"/>
              <a:gd name="connsiteY190" fmla="*/ 619380 h 1531834"/>
              <a:gd name="connsiteX191" fmla="*/ 2157191 w 9488164"/>
              <a:gd name="connsiteY191" fmla="*/ 620303 h 1531834"/>
              <a:gd name="connsiteX192" fmla="*/ 7120492 w 9488164"/>
              <a:gd name="connsiteY192" fmla="*/ 616611 h 1531834"/>
              <a:gd name="connsiteX193" fmla="*/ 7113640 w 9488164"/>
              <a:gd name="connsiteY193" fmla="*/ 615226 h 1531834"/>
              <a:gd name="connsiteX194" fmla="*/ 7015845 w 9488164"/>
              <a:gd name="connsiteY194" fmla="*/ 577149 h 1531834"/>
              <a:gd name="connsiteX195" fmla="*/ 7002971 w 9488164"/>
              <a:gd name="connsiteY195" fmla="*/ 547842 h 1531834"/>
              <a:gd name="connsiteX196" fmla="*/ 7029341 w 9488164"/>
              <a:gd name="connsiteY196" fmla="*/ 533534 h 1531834"/>
              <a:gd name="connsiteX197" fmla="*/ 7127552 w 9488164"/>
              <a:gd name="connsiteY197" fmla="*/ 571611 h 1531834"/>
              <a:gd name="connsiteX198" fmla="*/ 7140218 w 9488164"/>
              <a:gd name="connsiteY198" fmla="*/ 601149 h 1531834"/>
              <a:gd name="connsiteX199" fmla="*/ 7120492 w 9488164"/>
              <a:gd name="connsiteY199" fmla="*/ 616611 h 1531834"/>
              <a:gd name="connsiteX200" fmla="*/ 2354236 w 9488164"/>
              <a:gd name="connsiteY200" fmla="*/ 548765 h 1531834"/>
              <a:gd name="connsiteX201" fmla="*/ 2334511 w 9488164"/>
              <a:gd name="connsiteY201" fmla="*/ 532611 h 1531834"/>
              <a:gd name="connsiteX202" fmla="*/ 2348007 w 9488164"/>
              <a:gd name="connsiteY202" fmla="*/ 503535 h 1531834"/>
              <a:gd name="connsiteX203" fmla="*/ 2447256 w 9488164"/>
              <a:gd name="connsiteY203" fmla="*/ 468458 h 1531834"/>
              <a:gd name="connsiteX204" fmla="*/ 2473211 w 9488164"/>
              <a:gd name="connsiteY204" fmla="*/ 483458 h 1531834"/>
              <a:gd name="connsiteX205" fmla="*/ 2459714 w 9488164"/>
              <a:gd name="connsiteY205" fmla="*/ 512304 h 1531834"/>
              <a:gd name="connsiteX206" fmla="*/ 2360673 w 9488164"/>
              <a:gd name="connsiteY206" fmla="*/ 547150 h 1531834"/>
              <a:gd name="connsiteX207" fmla="*/ 2354236 w 9488164"/>
              <a:gd name="connsiteY207" fmla="*/ 548765 h 1531834"/>
              <a:gd name="connsiteX208" fmla="*/ 6924278 w 9488164"/>
              <a:gd name="connsiteY208" fmla="*/ 541611 h 1531834"/>
              <a:gd name="connsiteX209" fmla="*/ 6917633 w 9488164"/>
              <a:gd name="connsiteY209" fmla="*/ 540457 h 1531834"/>
              <a:gd name="connsiteX210" fmla="*/ 6819215 w 9488164"/>
              <a:gd name="connsiteY210" fmla="*/ 504688 h 1531834"/>
              <a:gd name="connsiteX211" fmla="*/ 6805718 w 9488164"/>
              <a:gd name="connsiteY211" fmla="*/ 475612 h 1531834"/>
              <a:gd name="connsiteX212" fmla="*/ 6831880 w 9488164"/>
              <a:gd name="connsiteY212" fmla="*/ 460612 h 1531834"/>
              <a:gd name="connsiteX213" fmla="*/ 6930714 w 9488164"/>
              <a:gd name="connsiteY213" fmla="*/ 496381 h 1531834"/>
              <a:gd name="connsiteX214" fmla="*/ 6943795 w 9488164"/>
              <a:gd name="connsiteY214" fmla="*/ 525457 h 1531834"/>
              <a:gd name="connsiteX215" fmla="*/ 6924278 w 9488164"/>
              <a:gd name="connsiteY215" fmla="*/ 541611 h 1531834"/>
              <a:gd name="connsiteX216" fmla="*/ 2552942 w 9488164"/>
              <a:gd name="connsiteY216" fmla="*/ 479304 h 1531834"/>
              <a:gd name="connsiteX217" fmla="*/ 2533010 w 9488164"/>
              <a:gd name="connsiteY217" fmla="*/ 462919 h 1531834"/>
              <a:gd name="connsiteX218" fmla="*/ 2546713 w 9488164"/>
              <a:gd name="connsiteY218" fmla="*/ 434074 h 1531834"/>
              <a:gd name="connsiteX219" fmla="*/ 2646171 w 9488164"/>
              <a:gd name="connsiteY219" fmla="*/ 400382 h 1531834"/>
              <a:gd name="connsiteX220" fmla="*/ 2672125 w 9488164"/>
              <a:gd name="connsiteY220" fmla="*/ 415843 h 1531834"/>
              <a:gd name="connsiteX221" fmla="*/ 2658213 w 9488164"/>
              <a:gd name="connsiteY221" fmla="*/ 444689 h 1531834"/>
              <a:gd name="connsiteX222" fmla="*/ 2558964 w 9488164"/>
              <a:gd name="connsiteY222" fmla="*/ 478150 h 1531834"/>
              <a:gd name="connsiteX223" fmla="*/ 2552942 w 9488164"/>
              <a:gd name="connsiteY223" fmla="*/ 479304 h 1531834"/>
              <a:gd name="connsiteX224" fmla="*/ 6726609 w 9488164"/>
              <a:gd name="connsiteY224" fmla="*/ 471227 h 1531834"/>
              <a:gd name="connsiteX225" fmla="*/ 6720588 w 9488164"/>
              <a:gd name="connsiteY225" fmla="*/ 470304 h 1531834"/>
              <a:gd name="connsiteX226" fmla="*/ 6621339 w 9488164"/>
              <a:gd name="connsiteY226" fmla="*/ 437074 h 1531834"/>
              <a:gd name="connsiteX227" fmla="*/ 6607219 w 9488164"/>
              <a:gd name="connsiteY227" fmla="*/ 408458 h 1531834"/>
              <a:gd name="connsiteX228" fmla="*/ 6632966 w 9488164"/>
              <a:gd name="connsiteY228" fmla="*/ 392766 h 1531834"/>
              <a:gd name="connsiteX229" fmla="*/ 6732631 w 9488164"/>
              <a:gd name="connsiteY229" fmla="*/ 425997 h 1531834"/>
              <a:gd name="connsiteX230" fmla="*/ 6746335 w 9488164"/>
              <a:gd name="connsiteY230" fmla="*/ 454843 h 1531834"/>
              <a:gd name="connsiteX231" fmla="*/ 6726609 w 9488164"/>
              <a:gd name="connsiteY231" fmla="*/ 471227 h 1531834"/>
              <a:gd name="connsiteX232" fmla="*/ 2751857 w 9488164"/>
              <a:gd name="connsiteY232" fmla="*/ 412843 h 1531834"/>
              <a:gd name="connsiteX233" fmla="*/ 2731924 w 9488164"/>
              <a:gd name="connsiteY233" fmla="*/ 396228 h 1531834"/>
              <a:gd name="connsiteX234" fmla="*/ 2746043 w 9488164"/>
              <a:gd name="connsiteY234" fmla="*/ 367613 h 1531834"/>
              <a:gd name="connsiteX235" fmla="*/ 2845915 w 9488164"/>
              <a:gd name="connsiteY235" fmla="*/ 335536 h 1531834"/>
              <a:gd name="connsiteX236" fmla="*/ 2871662 w 9488164"/>
              <a:gd name="connsiteY236" fmla="*/ 351459 h 1531834"/>
              <a:gd name="connsiteX237" fmla="*/ 2857335 w 9488164"/>
              <a:gd name="connsiteY237" fmla="*/ 380074 h 1531834"/>
              <a:gd name="connsiteX238" fmla="*/ 2757670 w 9488164"/>
              <a:gd name="connsiteY238" fmla="*/ 412151 h 1531834"/>
              <a:gd name="connsiteX239" fmla="*/ 2751857 w 9488164"/>
              <a:gd name="connsiteY239" fmla="*/ 412843 h 1531834"/>
              <a:gd name="connsiteX240" fmla="*/ 6527695 w 9488164"/>
              <a:gd name="connsiteY240" fmla="*/ 405920 h 1531834"/>
              <a:gd name="connsiteX241" fmla="*/ 6522089 w 9488164"/>
              <a:gd name="connsiteY241" fmla="*/ 404997 h 1531834"/>
              <a:gd name="connsiteX242" fmla="*/ 6422216 w 9488164"/>
              <a:gd name="connsiteY242" fmla="*/ 374305 h 1531834"/>
              <a:gd name="connsiteX243" fmla="*/ 6407474 w 9488164"/>
              <a:gd name="connsiteY243" fmla="*/ 345920 h 1531834"/>
              <a:gd name="connsiteX244" fmla="*/ 6433014 w 9488164"/>
              <a:gd name="connsiteY244" fmla="*/ 329536 h 1531834"/>
              <a:gd name="connsiteX245" fmla="*/ 6533301 w 9488164"/>
              <a:gd name="connsiteY245" fmla="*/ 360228 h 1531834"/>
              <a:gd name="connsiteX246" fmla="*/ 6547628 w 9488164"/>
              <a:gd name="connsiteY246" fmla="*/ 388612 h 1531834"/>
              <a:gd name="connsiteX247" fmla="*/ 6527695 w 9488164"/>
              <a:gd name="connsiteY247" fmla="*/ 405920 h 1531834"/>
              <a:gd name="connsiteX248" fmla="*/ 2951809 w 9488164"/>
              <a:gd name="connsiteY248" fmla="*/ 349382 h 1531834"/>
              <a:gd name="connsiteX249" fmla="*/ 2931876 w 9488164"/>
              <a:gd name="connsiteY249" fmla="*/ 332536 h 1531834"/>
              <a:gd name="connsiteX250" fmla="*/ 2946410 w 9488164"/>
              <a:gd name="connsiteY250" fmla="*/ 304151 h 1531834"/>
              <a:gd name="connsiteX251" fmla="*/ 3046906 w 9488164"/>
              <a:gd name="connsiteY251" fmla="*/ 273690 h 1531834"/>
              <a:gd name="connsiteX252" fmla="*/ 3072445 w 9488164"/>
              <a:gd name="connsiteY252" fmla="*/ 290075 h 1531834"/>
              <a:gd name="connsiteX253" fmla="*/ 3057703 w 9488164"/>
              <a:gd name="connsiteY253" fmla="*/ 318459 h 1531834"/>
              <a:gd name="connsiteX254" fmla="*/ 2957623 w 9488164"/>
              <a:gd name="connsiteY254" fmla="*/ 348920 h 1531834"/>
              <a:gd name="connsiteX255" fmla="*/ 2951809 w 9488164"/>
              <a:gd name="connsiteY255" fmla="*/ 349382 h 1531834"/>
              <a:gd name="connsiteX256" fmla="*/ 6327328 w 9488164"/>
              <a:gd name="connsiteY256" fmla="*/ 345920 h 1531834"/>
              <a:gd name="connsiteX257" fmla="*/ 6322137 w 9488164"/>
              <a:gd name="connsiteY257" fmla="*/ 345228 h 1531834"/>
              <a:gd name="connsiteX258" fmla="*/ 6221642 w 9488164"/>
              <a:gd name="connsiteY258" fmla="*/ 317305 h 1531834"/>
              <a:gd name="connsiteX259" fmla="*/ 6206484 w 9488164"/>
              <a:gd name="connsiteY259" fmla="*/ 289382 h 1531834"/>
              <a:gd name="connsiteX260" fmla="*/ 6231608 w 9488164"/>
              <a:gd name="connsiteY260" fmla="*/ 272536 h 1531834"/>
              <a:gd name="connsiteX261" fmla="*/ 6332519 w 9488164"/>
              <a:gd name="connsiteY261" fmla="*/ 300690 h 1531834"/>
              <a:gd name="connsiteX262" fmla="*/ 6347468 w 9488164"/>
              <a:gd name="connsiteY262" fmla="*/ 328844 h 1531834"/>
              <a:gd name="connsiteX263" fmla="*/ 6327328 w 9488164"/>
              <a:gd name="connsiteY263" fmla="*/ 345920 h 1531834"/>
              <a:gd name="connsiteX264" fmla="*/ 6125507 w 9488164"/>
              <a:gd name="connsiteY264" fmla="*/ 291229 h 1531834"/>
              <a:gd name="connsiteX265" fmla="*/ 6120731 w 9488164"/>
              <a:gd name="connsiteY265" fmla="*/ 290536 h 1531834"/>
              <a:gd name="connsiteX266" fmla="*/ 6019821 w 9488164"/>
              <a:gd name="connsiteY266" fmla="*/ 265152 h 1531834"/>
              <a:gd name="connsiteX267" fmla="*/ 6004040 w 9488164"/>
              <a:gd name="connsiteY267" fmla="*/ 237690 h 1531834"/>
              <a:gd name="connsiteX268" fmla="*/ 6028749 w 9488164"/>
              <a:gd name="connsiteY268" fmla="*/ 220152 h 1531834"/>
              <a:gd name="connsiteX269" fmla="*/ 6130282 w 9488164"/>
              <a:gd name="connsiteY269" fmla="*/ 245537 h 1531834"/>
              <a:gd name="connsiteX270" fmla="*/ 6145854 w 9488164"/>
              <a:gd name="connsiteY270" fmla="*/ 273229 h 1531834"/>
              <a:gd name="connsiteX271" fmla="*/ 6125507 w 9488164"/>
              <a:gd name="connsiteY271" fmla="*/ 291229 h 1531834"/>
              <a:gd name="connsiteX272" fmla="*/ 3152592 w 9488164"/>
              <a:gd name="connsiteY272" fmla="*/ 289613 h 1531834"/>
              <a:gd name="connsiteX273" fmla="*/ 3132451 w 9488164"/>
              <a:gd name="connsiteY273" fmla="*/ 272306 h 1531834"/>
              <a:gd name="connsiteX274" fmla="*/ 3147401 w 9488164"/>
              <a:gd name="connsiteY274" fmla="*/ 244152 h 1531834"/>
              <a:gd name="connsiteX275" fmla="*/ 3248311 w 9488164"/>
              <a:gd name="connsiteY275" fmla="*/ 215537 h 1531834"/>
              <a:gd name="connsiteX276" fmla="*/ 3273435 w 9488164"/>
              <a:gd name="connsiteY276" fmla="*/ 232383 h 1531834"/>
              <a:gd name="connsiteX277" fmla="*/ 3258278 w 9488164"/>
              <a:gd name="connsiteY277" fmla="*/ 260306 h 1531834"/>
              <a:gd name="connsiteX278" fmla="*/ 3157783 w 9488164"/>
              <a:gd name="connsiteY278" fmla="*/ 288690 h 1531834"/>
              <a:gd name="connsiteX279" fmla="*/ 3152592 w 9488164"/>
              <a:gd name="connsiteY279" fmla="*/ 289613 h 1531834"/>
              <a:gd name="connsiteX280" fmla="*/ 5922855 w 9488164"/>
              <a:gd name="connsiteY280" fmla="*/ 241844 h 1531834"/>
              <a:gd name="connsiteX281" fmla="*/ 5918702 w 9488164"/>
              <a:gd name="connsiteY281" fmla="*/ 241383 h 1531834"/>
              <a:gd name="connsiteX282" fmla="*/ 5817169 w 9488164"/>
              <a:gd name="connsiteY282" fmla="*/ 218768 h 1531834"/>
              <a:gd name="connsiteX283" fmla="*/ 5800766 w 9488164"/>
              <a:gd name="connsiteY283" fmla="*/ 191768 h 1531834"/>
              <a:gd name="connsiteX284" fmla="*/ 5825059 w 9488164"/>
              <a:gd name="connsiteY284" fmla="*/ 173537 h 1531834"/>
              <a:gd name="connsiteX285" fmla="*/ 5927008 w 9488164"/>
              <a:gd name="connsiteY285" fmla="*/ 196152 h 1531834"/>
              <a:gd name="connsiteX286" fmla="*/ 5943203 w 9488164"/>
              <a:gd name="connsiteY286" fmla="*/ 223383 h 1531834"/>
              <a:gd name="connsiteX287" fmla="*/ 5922855 w 9488164"/>
              <a:gd name="connsiteY287" fmla="*/ 241844 h 1531834"/>
              <a:gd name="connsiteX288" fmla="*/ 3354205 w 9488164"/>
              <a:gd name="connsiteY288" fmla="*/ 233537 h 1531834"/>
              <a:gd name="connsiteX289" fmla="*/ 3334065 w 9488164"/>
              <a:gd name="connsiteY289" fmla="*/ 215768 h 1531834"/>
              <a:gd name="connsiteX290" fmla="*/ 3349429 w 9488164"/>
              <a:gd name="connsiteY290" fmla="*/ 187845 h 1531834"/>
              <a:gd name="connsiteX291" fmla="*/ 3450963 w 9488164"/>
              <a:gd name="connsiteY291" fmla="*/ 161537 h 1531834"/>
              <a:gd name="connsiteX292" fmla="*/ 3475879 w 9488164"/>
              <a:gd name="connsiteY292" fmla="*/ 178845 h 1531834"/>
              <a:gd name="connsiteX293" fmla="*/ 3460306 w 9488164"/>
              <a:gd name="connsiteY293" fmla="*/ 206537 h 1531834"/>
              <a:gd name="connsiteX294" fmla="*/ 3359396 w 9488164"/>
              <a:gd name="connsiteY294" fmla="*/ 232614 h 1531834"/>
              <a:gd name="connsiteX295" fmla="*/ 3354205 w 9488164"/>
              <a:gd name="connsiteY295" fmla="*/ 233537 h 1531834"/>
              <a:gd name="connsiteX296" fmla="*/ 5719165 w 9488164"/>
              <a:gd name="connsiteY296" fmla="*/ 197768 h 1531834"/>
              <a:gd name="connsiteX297" fmla="*/ 5715428 w 9488164"/>
              <a:gd name="connsiteY297" fmla="*/ 197306 h 1531834"/>
              <a:gd name="connsiteX298" fmla="*/ 5613479 w 9488164"/>
              <a:gd name="connsiteY298" fmla="*/ 177229 h 1531834"/>
              <a:gd name="connsiteX299" fmla="*/ 5596453 w 9488164"/>
              <a:gd name="connsiteY299" fmla="*/ 150691 h 1531834"/>
              <a:gd name="connsiteX300" fmla="*/ 5620331 w 9488164"/>
              <a:gd name="connsiteY300" fmla="*/ 131768 h 1531834"/>
              <a:gd name="connsiteX301" fmla="*/ 5722695 w 9488164"/>
              <a:gd name="connsiteY301" fmla="*/ 151845 h 1531834"/>
              <a:gd name="connsiteX302" fmla="*/ 5739306 w 9488164"/>
              <a:gd name="connsiteY302" fmla="*/ 178614 h 1531834"/>
              <a:gd name="connsiteX303" fmla="*/ 5719165 w 9488164"/>
              <a:gd name="connsiteY303" fmla="*/ 197768 h 1531834"/>
              <a:gd name="connsiteX304" fmla="*/ 3556857 w 9488164"/>
              <a:gd name="connsiteY304" fmla="*/ 182537 h 1531834"/>
              <a:gd name="connsiteX305" fmla="*/ 3536509 w 9488164"/>
              <a:gd name="connsiteY305" fmla="*/ 164306 h 1531834"/>
              <a:gd name="connsiteX306" fmla="*/ 3552496 w 9488164"/>
              <a:gd name="connsiteY306" fmla="*/ 136845 h 1531834"/>
              <a:gd name="connsiteX307" fmla="*/ 3654445 w 9488164"/>
              <a:gd name="connsiteY307" fmla="*/ 113307 h 1531834"/>
              <a:gd name="connsiteX308" fmla="*/ 3678946 w 9488164"/>
              <a:gd name="connsiteY308" fmla="*/ 131307 h 1531834"/>
              <a:gd name="connsiteX309" fmla="*/ 3662750 w 9488164"/>
              <a:gd name="connsiteY309" fmla="*/ 158537 h 1531834"/>
              <a:gd name="connsiteX310" fmla="*/ 3561217 w 9488164"/>
              <a:gd name="connsiteY310" fmla="*/ 182076 h 1531834"/>
              <a:gd name="connsiteX311" fmla="*/ 3556857 w 9488164"/>
              <a:gd name="connsiteY311" fmla="*/ 182537 h 1531834"/>
              <a:gd name="connsiteX312" fmla="*/ 5514645 w 9488164"/>
              <a:gd name="connsiteY312" fmla="*/ 158999 h 1531834"/>
              <a:gd name="connsiteX313" fmla="*/ 5511323 w 9488164"/>
              <a:gd name="connsiteY313" fmla="*/ 158768 h 1531834"/>
              <a:gd name="connsiteX314" fmla="*/ 5408959 w 9488164"/>
              <a:gd name="connsiteY314" fmla="*/ 141460 h 1531834"/>
              <a:gd name="connsiteX315" fmla="*/ 5391518 w 9488164"/>
              <a:gd name="connsiteY315" fmla="*/ 115384 h 1531834"/>
              <a:gd name="connsiteX316" fmla="*/ 5414980 w 9488164"/>
              <a:gd name="connsiteY316" fmla="*/ 95999 h 1531834"/>
              <a:gd name="connsiteX317" fmla="*/ 5517759 w 9488164"/>
              <a:gd name="connsiteY317" fmla="*/ 113538 h 1531834"/>
              <a:gd name="connsiteX318" fmla="*/ 5534993 w 9488164"/>
              <a:gd name="connsiteY318" fmla="*/ 139845 h 1531834"/>
              <a:gd name="connsiteX319" fmla="*/ 5514645 w 9488164"/>
              <a:gd name="connsiteY319" fmla="*/ 158999 h 1531834"/>
              <a:gd name="connsiteX320" fmla="*/ 3760546 w 9488164"/>
              <a:gd name="connsiteY320" fmla="*/ 136845 h 1531834"/>
              <a:gd name="connsiteX321" fmla="*/ 3740198 w 9488164"/>
              <a:gd name="connsiteY321" fmla="*/ 117922 h 1531834"/>
              <a:gd name="connsiteX322" fmla="*/ 3756809 w 9488164"/>
              <a:gd name="connsiteY322" fmla="*/ 90922 h 1531834"/>
              <a:gd name="connsiteX323" fmla="*/ 3859380 w 9488164"/>
              <a:gd name="connsiteY323" fmla="*/ 70615 h 1531834"/>
              <a:gd name="connsiteX324" fmla="*/ 3883259 w 9488164"/>
              <a:gd name="connsiteY324" fmla="*/ 89538 h 1531834"/>
              <a:gd name="connsiteX325" fmla="*/ 3866232 w 9488164"/>
              <a:gd name="connsiteY325" fmla="*/ 116076 h 1531834"/>
              <a:gd name="connsiteX326" fmla="*/ 3764284 w 9488164"/>
              <a:gd name="connsiteY326" fmla="*/ 136384 h 1531834"/>
              <a:gd name="connsiteX327" fmla="*/ 3760546 w 9488164"/>
              <a:gd name="connsiteY327" fmla="*/ 136845 h 1531834"/>
              <a:gd name="connsiteX328" fmla="*/ 5309294 w 9488164"/>
              <a:gd name="connsiteY328" fmla="*/ 125307 h 1531834"/>
              <a:gd name="connsiteX329" fmla="*/ 5306387 w 9488164"/>
              <a:gd name="connsiteY329" fmla="*/ 125076 h 1531834"/>
              <a:gd name="connsiteX330" fmla="*/ 5203816 w 9488164"/>
              <a:gd name="connsiteY330" fmla="*/ 110076 h 1531834"/>
              <a:gd name="connsiteX331" fmla="*/ 5185752 w 9488164"/>
              <a:gd name="connsiteY331" fmla="*/ 84230 h 1531834"/>
              <a:gd name="connsiteX332" fmla="*/ 5209007 w 9488164"/>
              <a:gd name="connsiteY332" fmla="*/ 64153 h 1531834"/>
              <a:gd name="connsiteX333" fmla="*/ 5312201 w 9488164"/>
              <a:gd name="connsiteY333" fmla="*/ 79153 h 1531834"/>
              <a:gd name="connsiteX334" fmla="*/ 5330058 w 9488164"/>
              <a:gd name="connsiteY334" fmla="*/ 105230 h 1531834"/>
              <a:gd name="connsiteX335" fmla="*/ 5309294 w 9488164"/>
              <a:gd name="connsiteY335" fmla="*/ 125307 h 1531834"/>
              <a:gd name="connsiteX336" fmla="*/ 3965482 w 9488164"/>
              <a:gd name="connsiteY336" fmla="*/ 98307 h 1531834"/>
              <a:gd name="connsiteX337" fmla="*/ 3944926 w 9488164"/>
              <a:gd name="connsiteY337" fmla="*/ 78692 h 1531834"/>
              <a:gd name="connsiteX338" fmla="*/ 3962367 w 9488164"/>
              <a:gd name="connsiteY338" fmla="*/ 52384 h 1531834"/>
              <a:gd name="connsiteX339" fmla="*/ 4065769 w 9488164"/>
              <a:gd name="connsiteY339" fmla="*/ 36000 h 1531834"/>
              <a:gd name="connsiteX340" fmla="*/ 4089024 w 9488164"/>
              <a:gd name="connsiteY340" fmla="*/ 55846 h 1531834"/>
              <a:gd name="connsiteX341" fmla="*/ 4071168 w 9488164"/>
              <a:gd name="connsiteY341" fmla="*/ 81692 h 1531834"/>
              <a:gd name="connsiteX342" fmla="*/ 3968596 w 9488164"/>
              <a:gd name="connsiteY342" fmla="*/ 97845 h 1531834"/>
              <a:gd name="connsiteX343" fmla="*/ 3965482 w 9488164"/>
              <a:gd name="connsiteY343" fmla="*/ 98307 h 1531834"/>
              <a:gd name="connsiteX344" fmla="*/ 5103320 w 9488164"/>
              <a:gd name="connsiteY344" fmla="*/ 96692 h 1531834"/>
              <a:gd name="connsiteX345" fmla="*/ 5100829 w 9488164"/>
              <a:gd name="connsiteY345" fmla="*/ 96461 h 1531834"/>
              <a:gd name="connsiteX346" fmla="*/ 4997842 w 9488164"/>
              <a:gd name="connsiteY346" fmla="*/ 83999 h 1531834"/>
              <a:gd name="connsiteX347" fmla="*/ 4979363 w 9488164"/>
              <a:gd name="connsiteY347" fmla="*/ 58615 h 1531834"/>
              <a:gd name="connsiteX348" fmla="*/ 5002202 w 9488164"/>
              <a:gd name="connsiteY348" fmla="*/ 38077 h 1531834"/>
              <a:gd name="connsiteX349" fmla="*/ 5105604 w 9488164"/>
              <a:gd name="connsiteY349" fmla="*/ 50538 h 1531834"/>
              <a:gd name="connsiteX350" fmla="*/ 5123876 w 9488164"/>
              <a:gd name="connsiteY350" fmla="*/ 76153 h 1531834"/>
              <a:gd name="connsiteX351" fmla="*/ 5103320 w 9488164"/>
              <a:gd name="connsiteY351" fmla="*/ 96692 h 1531834"/>
              <a:gd name="connsiteX352" fmla="*/ 4896931 w 9488164"/>
              <a:gd name="connsiteY352" fmla="*/ 72923 h 1531834"/>
              <a:gd name="connsiteX353" fmla="*/ 4895063 w 9488164"/>
              <a:gd name="connsiteY353" fmla="*/ 72923 h 1531834"/>
              <a:gd name="connsiteX354" fmla="*/ 4791868 w 9488164"/>
              <a:gd name="connsiteY354" fmla="*/ 62769 h 1531834"/>
              <a:gd name="connsiteX355" fmla="*/ 4772973 w 9488164"/>
              <a:gd name="connsiteY355" fmla="*/ 37846 h 1531834"/>
              <a:gd name="connsiteX356" fmla="*/ 4795398 w 9488164"/>
              <a:gd name="connsiteY356" fmla="*/ 16846 h 1531834"/>
              <a:gd name="connsiteX357" fmla="*/ 4899008 w 9488164"/>
              <a:gd name="connsiteY357" fmla="*/ 27000 h 1531834"/>
              <a:gd name="connsiteX358" fmla="*/ 4917695 w 9488164"/>
              <a:gd name="connsiteY358" fmla="*/ 52153 h 1531834"/>
              <a:gd name="connsiteX359" fmla="*/ 4896931 w 9488164"/>
              <a:gd name="connsiteY359" fmla="*/ 72923 h 1531834"/>
              <a:gd name="connsiteX360" fmla="*/ 4171663 w 9488164"/>
              <a:gd name="connsiteY360" fmla="*/ 68307 h 1531834"/>
              <a:gd name="connsiteX361" fmla="*/ 4151107 w 9488164"/>
              <a:gd name="connsiteY361" fmla="*/ 47769 h 1531834"/>
              <a:gd name="connsiteX362" fmla="*/ 4169587 w 9488164"/>
              <a:gd name="connsiteY362" fmla="*/ 22384 h 1531834"/>
              <a:gd name="connsiteX363" fmla="*/ 4273612 w 9488164"/>
              <a:gd name="connsiteY363" fmla="*/ 11308 h 1531834"/>
              <a:gd name="connsiteX364" fmla="*/ 4296036 w 9488164"/>
              <a:gd name="connsiteY364" fmla="*/ 32538 h 1531834"/>
              <a:gd name="connsiteX365" fmla="*/ 4276934 w 9488164"/>
              <a:gd name="connsiteY365" fmla="*/ 57461 h 1531834"/>
              <a:gd name="connsiteX366" fmla="*/ 4173947 w 9488164"/>
              <a:gd name="connsiteY366" fmla="*/ 68307 h 1531834"/>
              <a:gd name="connsiteX367" fmla="*/ 4171663 w 9488164"/>
              <a:gd name="connsiteY367" fmla="*/ 68307 h 1531834"/>
              <a:gd name="connsiteX368" fmla="*/ 4690127 w 9488164"/>
              <a:gd name="connsiteY368" fmla="*/ 53538 h 1531834"/>
              <a:gd name="connsiteX369" fmla="*/ 4688466 w 9488164"/>
              <a:gd name="connsiteY369" fmla="*/ 53538 h 1531834"/>
              <a:gd name="connsiteX370" fmla="*/ 4663135 w 9488164"/>
              <a:gd name="connsiteY370" fmla="*/ 51461 h 1531834"/>
              <a:gd name="connsiteX371" fmla="*/ 4585687 w 9488164"/>
              <a:gd name="connsiteY371" fmla="*/ 47077 h 1531834"/>
              <a:gd name="connsiteX372" fmla="*/ 4565547 w 9488164"/>
              <a:gd name="connsiteY372" fmla="*/ 23308 h 1531834"/>
              <a:gd name="connsiteX373" fmla="*/ 4586310 w 9488164"/>
              <a:gd name="connsiteY373" fmla="*/ 923 h 1531834"/>
              <a:gd name="connsiteX374" fmla="*/ 4586933 w 9488164"/>
              <a:gd name="connsiteY374" fmla="*/ 923 h 1531834"/>
              <a:gd name="connsiteX375" fmla="*/ 4666042 w 9488164"/>
              <a:gd name="connsiteY375" fmla="*/ 5308 h 1531834"/>
              <a:gd name="connsiteX376" fmla="*/ 4691373 w 9488164"/>
              <a:gd name="connsiteY376" fmla="*/ 7385 h 1531834"/>
              <a:gd name="connsiteX377" fmla="*/ 4710476 w 9488164"/>
              <a:gd name="connsiteY377" fmla="*/ 32077 h 1531834"/>
              <a:gd name="connsiteX378" fmla="*/ 4690127 w 9488164"/>
              <a:gd name="connsiteY378" fmla="*/ 53538 h 1531834"/>
              <a:gd name="connsiteX379" fmla="*/ 4378675 w 9488164"/>
              <a:gd name="connsiteY379" fmla="*/ 49846 h 1531834"/>
              <a:gd name="connsiteX380" fmla="*/ 4357912 w 9488164"/>
              <a:gd name="connsiteY380" fmla="*/ 27923 h 1531834"/>
              <a:gd name="connsiteX381" fmla="*/ 4377637 w 9488164"/>
              <a:gd name="connsiteY381" fmla="*/ 3692 h 1531834"/>
              <a:gd name="connsiteX382" fmla="*/ 4482285 w 9488164"/>
              <a:gd name="connsiteY382" fmla="*/ 0 h 1531834"/>
              <a:gd name="connsiteX383" fmla="*/ 4482493 w 9488164"/>
              <a:gd name="connsiteY383" fmla="*/ 0 h 1531834"/>
              <a:gd name="connsiteX384" fmla="*/ 4503256 w 9488164"/>
              <a:gd name="connsiteY384" fmla="*/ 22846 h 1531834"/>
              <a:gd name="connsiteX385" fmla="*/ 4482700 w 9488164"/>
              <a:gd name="connsiteY385" fmla="*/ 46153 h 1531834"/>
              <a:gd name="connsiteX386" fmla="*/ 4379713 w 9488164"/>
              <a:gd name="connsiteY386" fmla="*/ 49846 h 1531834"/>
              <a:gd name="connsiteX387" fmla="*/ 4378675 w 9488164"/>
              <a:gd name="connsiteY387" fmla="*/ 49846 h 153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</a:cxnLst>
            <a:rect l="l" t="t" r="r" b="b"/>
            <a:pathLst>
              <a:path w="9488164" h="1531834">
                <a:moveTo>
                  <a:pt x="20836" y="1531834"/>
                </a:moveTo>
                <a:cubicBezTo>
                  <a:pt x="12946" y="1531834"/>
                  <a:pt x="5264" y="1526757"/>
                  <a:pt x="1734" y="1517988"/>
                </a:cubicBezTo>
                <a:cubicBezTo>
                  <a:pt x="-2834" y="1506450"/>
                  <a:pt x="1942" y="1492604"/>
                  <a:pt x="12323" y="1487527"/>
                </a:cubicBezTo>
                <a:cubicBezTo>
                  <a:pt x="12323" y="1487527"/>
                  <a:pt x="46375" y="1470912"/>
                  <a:pt x="108873" y="1440912"/>
                </a:cubicBezTo>
                <a:cubicBezTo>
                  <a:pt x="119463" y="1435835"/>
                  <a:pt x="131713" y="1441373"/>
                  <a:pt x="136074" y="1452912"/>
                </a:cubicBezTo>
                <a:cubicBezTo>
                  <a:pt x="140642" y="1464681"/>
                  <a:pt x="135658" y="1478065"/>
                  <a:pt x="125277" y="1483142"/>
                </a:cubicBezTo>
                <a:cubicBezTo>
                  <a:pt x="62986" y="1512911"/>
                  <a:pt x="29349" y="1529527"/>
                  <a:pt x="29142" y="1529527"/>
                </a:cubicBezTo>
                <a:cubicBezTo>
                  <a:pt x="26442" y="1531142"/>
                  <a:pt x="23743" y="1531834"/>
                  <a:pt x="20836" y="1531834"/>
                </a:cubicBezTo>
                <a:close/>
                <a:moveTo>
                  <a:pt x="9467388" y="1523065"/>
                </a:moveTo>
                <a:cubicBezTo>
                  <a:pt x="9466350" y="1523065"/>
                  <a:pt x="9465311" y="1523065"/>
                  <a:pt x="9464481" y="1522834"/>
                </a:cubicBezTo>
                <a:cubicBezTo>
                  <a:pt x="9430222" y="1517296"/>
                  <a:pt x="9395546" y="1511065"/>
                  <a:pt x="9361287" y="1504373"/>
                </a:cubicBezTo>
                <a:cubicBezTo>
                  <a:pt x="9350074" y="1502065"/>
                  <a:pt x="9342392" y="1490296"/>
                  <a:pt x="9344468" y="1477604"/>
                </a:cubicBezTo>
                <a:cubicBezTo>
                  <a:pt x="9346337" y="1465142"/>
                  <a:pt x="9357342" y="1456604"/>
                  <a:pt x="9368554" y="1458912"/>
                </a:cubicBezTo>
                <a:cubicBezTo>
                  <a:pt x="9402191" y="1465604"/>
                  <a:pt x="9436450" y="1471604"/>
                  <a:pt x="9470295" y="1477142"/>
                </a:cubicBezTo>
                <a:cubicBezTo>
                  <a:pt x="9481715" y="1478988"/>
                  <a:pt x="9489605" y="1490758"/>
                  <a:pt x="9487944" y="1503219"/>
                </a:cubicBezTo>
                <a:cubicBezTo>
                  <a:pt x="9486490" y="1514757"/>
                  <a:pt x="9477562" y="1523065"/>
                  <a:pt x="9467388" y="1523065"/>
                </a:cubicBezTo>
                <a:close/>
                <a:moveTo>
                  <a:pt x="9263075" y="1482912"/>
                </a:moveTo>
                <a:cubicBezTo>
                  <a:pt x="9261622" y="1482912"/>
                  <a:pt x="9260169" y="1482681"/>
                  <a:pt x="9258715" y="1482450"/>
                </a:cubicBezTo>
                <a:cubicBezTo>
                  <a:pt x="9225078" y="1474604"/>
                  <a:pt x="9190819" y="1466065"/>
                  <a:pt x="9157181" y="1457296"/>
                </a:cubicBezTo>
                <a:cubicBezTo>
                  <a:pt x="9145969" y="1454296"/>
                  <a:pt x="9139117" y="1441835"/>
                  <a:pt x="9141817" y="1429604"/>
                </a:cubicBezTo>
                <a:cubicBezTo>
                  <a:pt x="9144516" y="1417374"/>
                  <a:pt x="9155728" y="1409528"/>
                  <a:pt x="9166733" y="1412527"/>
                </a:cubicBezTo>
                <a:cubicBezTo>
                  <a:pt x="9199954" y="1421297"/>
                  <a:pt x="9233799" y="1429604"/>
                  <a:pt x="9267228" y="1437450"/>
                </a:cubicBezTo>
                <a:cubicBezTo>
                  <a:pt x="9278440" y="1439989"/>
                  <a:pt x="9285707" y="1452219"/>
                  <a:pt x="9283424" y="1464681"/>
                </a:cubicBezTo>
                <a:cubicBezTo>
                  <a:pt x="9281347" y="1475527"/>
                  <a:pt x="9272626" y="1482912"/>
                  <a:pt x="9263075" y="1482912"/>
                </a:cubicBezTo>
                <a:close/>
                <a:moveTo>
                  <a:pt x="213106" y="1439989"/>
                </a:moveTo>
                <a:cubicBezTo>
                  <a:pt x="205008" y="1439989"/>
                  <a:pt x="197326" y="1434681"/>
                  <a:pt x="194004" y="1425912"/>
                </a:cubicBezTo>
                <a:cubicBezTo>
                  <a:pt x="189436" y="1414143"/>
                  <a:pt x="194419" y="1400528"/>
                  <a:pt x="205008" y="1395681"/>
                </a:cubicBezTo>
                <a:cubicBezTo>
                  <a:pt x="234077" y="1382066"/>
                  <a:pt x="266261" y="1366836"/>
                  <a:pt x="301143" y="1350682"/>
                </a:cubicBezTo>
                <a:cubicBezTo>
                  <a:pt x="311733" y="1345836"/>
                  <a:pt x="323776" y="1351374"/>
                  <a:pt x="328343" y="1363143"/>
                </a:cubicBezTo>
                <a:cubicBezTo>
                  <a:pt x="332704" y="1374912"/>
                  <a:pt x="327721" y="1388297"/>
                  <a:pt x="317131" y="1393374"/>
                </a:cubicBezTo>
                <a:cubicBezTo>
                  <a:pt x="282249" y="1409528"/>
                  <a:pt x="250273" y="1424527"/>
                  <a:pt x="221204" y="1438373"/>
                </a:cubicBezTo>
                <a:cubicBezTo>
                  <a:pt x="218505" y="1439296"/>
                  <a:pt x="215805" y="1439989"/>
                  <a:pt x="213106" y="1439989"/>
                </a:cubicBezTo>
                <a:close/>
                <a:moveTo>
                  <a:pt x="9061670" y="1429835"/>
                </a:moveTo>
                <a:cubicBezTo>
                  <a:pt x="9060008" y="1429835"/>
                  <a:pt x="9058140" y="1429604"/>
                  <a:pt x="9056271" y="1429143"/>
                </a:cubicBezTo>
                <a:cubicBezTo>
                  <a:pt x="9022634" y="1419220"/>
                  <a:pt x="8989205" y="1408835"/>
                  <a:pt x="8955776" y="1397989"/>
                </a:cubicBezTo>
                <a:cubicBezTo>
                  <a:pt x="8944771" y="1394528"/>
                  <a:pt x="8938542" y="1381605"/>
                  <a:pt x="8941657" y="1369374"/>
                </a:cubicBezTo>
                <a:cubicBezTo>
                  <a:pt x="8944771" y="1357143"/>
                  <a:pt x="8956399" y="1349989"/>
                  <a:pt x="8967403" y="1353682"/>
                </a:cubicBezTo>
                <a:cubicBezTo>
                  <a:pt x="9000625" y="1364297"/>
                  <a:pt x="9033639" y="1374682"/>
                  <a:pt x="9066861" y="1384374"/>
                </a:cubicBezTo>
                <a:cubicBezTo>
                  <a:pt x="9077865" y="1387605"/>
                  <a:pt x="9084509" y="1400297"/>
                  <a:pt x="9081603" y="1412527"/>
                </a:cubicBezTo>
                <a:cubicBezTo>
                  <a:pt x="9079111" y="1423143"/>
                  <a:pt x="9070805" y="1429835"/>
                  <a:pt x="9061670" y="1429835"/>
                </a:cubicBezTo>
                <a:close/>
                <a:moveTo>
                  <a:pt x="8862132" y="1365451"/>
                </a:moveTo>
                <a:cubicBezTo>
                  <a:pt x="8860056" y="1365451"/>
                  <a:pt x="8857980" y="1365220"/>
                  <a:pt x="8855904" y="1364297"/>
                </a:cubicBezTo>
                <a:cubicBezTo>
                  <a:pt x="8822890" y="1352759"/>
                  <a:pt x="8789875" y="1340759"/>
                  <a:pt x="8756861" y="1328528"/>
                </a:cubicBezTo>
                <a:cubicBezTo>
                  <a:pt x="8746065" y="1324374"/>
                  <a:pt x="8740251" y="1311451"/>
                  <a:pt x="8743780" y="1299221"/>
                </a:cubicBezTo>
                <a:cubicBezTo>
                  <a:pt x="8747518" y="1287221"/>
                  <a:pt x="8759146" y="1280759"/>
                  <a:pt x="8770150" y="1284682"/>
                </a:cubicBezTo>
                <a:cubicBezTo>
                  <a:pt x="8802956" y="1296913"/>
                  <a:pt x="8835555" y="1308913"/>
                  <a:pt x="8868361" y="1320220"/>
                </a:cubicBezTo>
                <a:cubicBezTo>
                  <a:pt x="8879366" y="1324144"/>
                  <a:pt x="8885387" y="1337066"/>
                  <a:pt x="8881858" y="1349066"/>
                </a:cubicBezTo>
                <a:cubicBezTo>
                  <a:pt x="8879159" y="1358989"/>
                  <a:pt x="8871061" y="1365451"/>
                  <a:pt x="8862132" y="1365451"/>
                </a:cubicBezTo>
                <a:close/>
                <a:moveTo>
                  <a:pt x="405168" y="1350451"/>
                </a:moveTo>
                <a:cubicBezTo>
                  <a:pt x="397071" y="1350451"/>
                  <a:pt x="389180" y="1345143"/>
                  <a:pt x="386066" y="1336143"/>
                </a:cubicBezTo>
                <a:cubicBezTo>
                  <a:pt x="381706" y="1324374"/>
                  <a:pt x="386689" y="1310759"/>
                  <a:pt x="397278" y="1305913"/>
                </a:cubicBezTo>
                <a:cubicBezTo>
                  <a:pt x="427801" y="1291836"/>
                  <a:pt x="459984" y="1277067"/>
                  <a:pt x="493621" y="1261836"/>
                </a:cubicBezTo>
                <a:cubicBezTo>
                  <a:pt x="504210" y="1256990"/>
                  <a:pt x="516461" y="1262759"/>
                  <a:pt x="520613" y="1274529"/>
                </a:cubicBezTo>
                <a:cubicBezTo>
                  <a:pt x="524974" y="1286298"/>
                  <a:pt x="519783" y="1299682"/>
                  <a:pt x="509193" y="1304528"/>
                </a:cubicBezTo>
                <a:cubicBezTo>
                  <a:pt x="475557" y="1319759"/>
                  <a:pt x="443581" y="1334528"/>
                  <a:pt x="413058" y="1348605"/>
                </a:cubicBezTo>
                <a:cubicBezTo>
                  <a:pt x="410567" y="1349989"/>
                  <a:pt x="407868" y="1350451"/>
                  <a:pt x="405168" y="1350451"/>
                </a:cubicBezTo>
                <a:close/>
                <a:moveTo>
                  <a:pt x="8665502" y="1291836"/>
                </a:moveTo>
                <a:cubicBezTo>
                  <a:pt x="8663219" y="1291836"/>
                  <a:pt x="8660934" y="1291375"/>
                  <a:pt x="8658651" y="1290451"/>
                </a:cubicBezTo>
                <a:cubicBezTo>
                  <a:pt x="8626052" y="1277529"/>
                  <a:pt x="8593453" y="1264375"/>
                  <a:pt x="8560854" y="1250990"/>
                </a:cubicBezTo>
                <a:cubicBezTo>
                  <a:pt x="8550057" y="1246606"/>
                  <a:pt x="8544659" y="1233221"/>
                  <a:pt x="8548604" y="1221221"/>
                </a:cubicBezTo>
                <a:cubicBezTo>
                  <a:pt x="8552549" y="1209221"/>
                  <a:pt x="8564592" y="1203221"/>
                  <a:pt x="8575389" y="1207606"/>
                </a:cubicBezTo>
                <a:cubicBezTo>
                  <a:pt x="8607988" y="1220991"/>
                  <a:pt x="8640379" y="1234144"/>
                  <a:pt x="8672562" y="1246836"/>
                </a:cubicBezTo>
                <a:cubicBezTo>
                  <a:pt x="8683359" y="1250990"/>
                  <a:pt x="8688965" y="1264375"/>
                  <a:pt x="8685228" y="1276375"/>
                </a:cubicBezTo>
                <a:cubicBezTo>
                  <a:pt x="8682113" y="1286067"/>
                  <a:pt x="8674015" y="1291836"/>
                  <a:pt x="8665502" y="1291836"/>
                </a:cubicBezTo>
                <a:close/>
                <a:moveTo>
                  <a:pt x="597853" y="1262759"/>
                </a:moveTo>
                <a:cubicBezTo>
                  <a:pt x="589548" y="1262759"/>
                  <a:pt x="581866" y="1257221"/>
                  <a:pt x="578543" y="1248452"/>
                </a:cubicBezTo>
                <a:cubicBezTo>
                  <a:pt x="574183" y="1236683"/>
                  <a:pt x="579374" y="1223067"/>
                  <a:pt x="589963" y="1218452"/>
                </a:cubicBezTo>
                <a:cubicBezTo>
                  <a:pt x="621109" y="1204375"/>
                  <a:pt x="653292" y="1190068"/>
                  <a:pt x="686513" y="1175068"/>
                </a:cubicBezTo>
                <a:cubicBezTo>
                  <a:pt x="697103" y="1170452"/>
                  <a:pt x="709146" y="1175991"/>
                  <a:pt x="713506" y="1187760"/>
                </a:cubicBezTo>
                <a:cubicBezTo>
                  <a:pt x="717866" y="1199529"/>
                  <a:pt x="712675" y="1213144"/>
                  <a:pt x="701878" y="1217760"/>
                </a:cubicBezTo>
                <a:cubicBezTo>
                  <a:pt x="668864" y="1232529"/>
                  <a:pt x="636681" y="1246836"/>
                  <a:pt x="605536" y="1260913"/>
                </a:cubicBezTo>
                <a:cubicBezTo>
                  <a:pt x="603044" y="1262298"/>
                  <a:pt x="600345" y="1262759"/>
                  <a:pt x="597853" y="1262759"/>
                </a:cubicBezTo>
                <a:close/>
                <a:moveTo>
                  <a:pt x="8470949" y="1211760"/>
                </a:moveTo>
                <a:cubicBezTo>
                  <a:pt x="8468457" y="1211760"/>
                  <a:pt x="8465966" y="1211298"/>
                  <a:pt x="8463473" y="1210144"/>
                </a:cubicBezTo>
                <a:cubicBezTo>
                  <a:pt x="8431290" y="1196298"/>
                  <a:pt x="8399107" y="1182452"/>
                  <a:pt x="8366716" y="1168145"/>
                </a:cubicBezTo>
                <a:cubicBezTo>
                  <a:pt x="8356127" y="1163529"/>
                  <a:pt x="8350728" y="1150145"/>
                  <a:pt x="8355089" y="1138145"/>
                </a:cubicBezTo>
                <a:cubicBezTo>
                  <a:pt x="8359241" y="1126376"/>
                  <a:pt x="8371284" y="1120607"/>
                  <a:pt x="8382081" y="1125222"/>
                </a:cubicBezTo>
                <a:cubicBezTo>
                  <a:pt x="8414472" y="1139299"/>
                  <a:pt x="8446448" y="1153376"/>
                  <a:pt x="8478631" y="1166991"/>
                </a:cubicBezTo>
                <a:cubicBezTo>
                  <a:pt x="8489428" y="1171606"/>
                  <a:pt x="8494619" y="1184991"/>
                  <a:pt x="8490466" y="1196760"/>
                </a:cubicBezTo>
                <a:cubicBezTo>
                  <a:pt x="8487144" y="1206221"/>
                  <a:pt x="8479254" y="1211760"/>
                  <a:pt x="8470949" y="1211760"/>
                </a:cubicBezTo>
                <a:close/>
                <a:moveTo>
                  <a:pt x="790954" y="1176683"/>
                </a:moveTo>
                <a:cubicBezTo>
                  <a:pt x="782648" y="1176683"/>
                  <a:pt x="774966" y="1171145"/>
                  <a:pt x="771644" y="1162145"/>
                </a:cubicBezTo>
                <a:cubicBezTo>
                  <a:pt x="767491" y="1150376"/>
                  <a:pt x="772682" y="1136991"/>
                  <a:pt x="783271" y="1132145"/>
                </a:cubicBezTo>
                <a:cubicBezTo>
                  <a:pt x="814832" y="1118299"/>
                  <a:pt x="847015" y="1103991"/>
                  <a:pt x="880029" y="1089684"/>
                </a:cubicBezTo>
                <a:cubicBezTo>
                  <a:pt x="890826" y="1085069"/>
                  <a:pt x="902661" y="1090838"/>
                  <a:pt x="907022" y="1102607"/>
                </a:cubicBezTo>
                <a:cubicBezTo>
                  <a:pt x="911174" y="1114376"/>
                  <a:pt x="905983" y="1127760"/>
                  <a:pt x="895394" y="1132607"/>
                </a:cubicBezTo>
                <a:cubicBezTo>
                  <a:pt x="862380" y="1146914"/>
                  <a:pt x="830197" y="1161222"/>
                  <a:pt x="798844" y="1175068"/>
                </a:cubicBezTo>
                <a:cubicBezTo>
                  <a:pt x="796145" y="1175991"/>
                  <a:pt x="793445" y="1176683"/>
                  <a:pt x="790954" y="1176683"/>
                </a:cubicBezTo>
                <a:close/>
                <a:moveTo>
                  <a:pt x="8277849" y="1127068"/>
                </a:moveTo>
                <a:cubicBezTo>
                  <a:pt x="8275149" y="1127068"/>
                  <a:pt x="8272658" y="1126607"/>
                  <a:pt x="8270166" y="1125453"/>
                </a:cubicBezTo>
                <a:cubicBezTo>
                  <a:pt x="8238190" y="1111145"/>
                  <a:pt x="8206215" y="1096607"/>
                  <a:pt x="8174031" y="1082069"/>
                </a:cubicBezTo>
                <a:cubicBezTo>
                  <a:pt x="8163442" y="1077222"/>
                  <a:pt x="8158251" y="1063838"/>
                  <a:pt x="8162611" y="1052069"/>
                </a:cubicBezTo>
                <a:cubicBezTo>
                  <a:pt x="8166971" y="1040300"/>
                  <a:pt x="8179222" y="1034761"/>
                  <a:pt x="8189604" y="1039377"/>
                </a:cubicBezTo>
                <a:cubicBezTo>
                  <a:pt x="8221787" y="1053915"/>
                  <a:pt x="8253763" y="1068453"/>
                  <a:pt x="8285738" y="1082761"/>
                </a:cubicBezTo>
                <a:cubicBezTo>
                  <a:pt x="8296328" y="1087607"/>
                  <a:pt x="8301519" y="1100991"/>
                  <a:pt x="8297159" y="1112761"/>
                </a:cubicBezTo>
                <a:cubicBezTo>
                  <a:pt x="8293836" y="1121761"/>
                  <a:pt x="8286154" y="1127068"/>
                  <a:pt x="8277849" y="1127068"/>
                </a:cubicBezTo>
                <a:close/>
                <a:moveTo>
                  <a:pt x="984469" y="1091992"/>
                </a:moveTo>
                <a:cubicBezTo>
                  <a:pt x="976164" y="1091992"/>
                  <a:pt x="968274" y="1086453"/>
                  <a:pt x="965159" y="1077222"/>
                </a:cubicBezTo>
                <a:cubicBezTo>
                  <a:pt x="961007" y="1065453"/>
                  <a:pt x="966197" y="1052069"/>
                  <a:pt x="976994" y="1047453"/>
                </a:cubicBezTo>
                <a:cubicBezTo>
                  <a:pt x="1008763" y="1033607"/>
                  <a:pt x="1041154" y="1019761"/>
                  <a:pt x="1073960" y="1005685"/>
                </a:cubicBezTo>
                <a:cubicBezTo>
                  <a:pt x="1084757" y="1001069"/>
                  <a:pt x="1096592" y="1007069"/>
                  <a:pt x="1100745" y="1019069"/>
                </a:cubicBezTo>
                <a:cubicBezTo>
                  <a:pt x="1104898" y="1030838"/>
                  <a:pt x="1099499" y="1044223"/>
                  <a:pt x="1088910" y="1048838"/>
                </a:cubicBezTo>
                <a:cubicBezTo>
                  <a:pt x="1056103" y="1062915"/>
                  <a:pt x="1023712" y="1076761"/>
                  <a:pt x="991944" y="1090376"/>
                </a:cubicBezTo>
                <a:cubicBezTo>
                  <a:pt x="989453" y="1091530"/>
                  <a:pt x="986961" y="1091992"/>
                  <a:pt x="984469" y="1091992"/>
                </a:cubicBezTo>
                <a:close/>
                <a:moveTo>
                  <a:pt x="8085787" y="1039838"/>
                </a:moveTo>
                <a:cubicBezTo>
                  <a:pt x="8083087" y="1039838"/>
                  <a:pt x="8080388" y="1039377"/>
                  <a:pt x="8077896" y="1037992"/>
                </a:cubicBezTo>
                <a:lnTo>
                  <a:pt x="7981969" y="993915"/>
                </a:lnTo>
                <a:cubicBezTo>
                  <a:pt x="7971380" y="989069"/>
                  <a:pt x="7966397" y="975454"/>
                  <a:pt x="7970757" y="963685"/>
                </a:cubicBezTo>
                <a:cubicBezTo>
                  <a:pt x="7975117" y="951916"/>
                  <a:pt x="7987367" y="946377"/>
                  <a:pt x="7997957" y="951223"/>
                </a:cubicBezTo>
                <a:lnTo>
                  <a:pt x="8093884" y="995300"/>
                </a:lnTo>
                <a:cubicBezTo>
                  <a:pt x="8104474" y="1000146"/>
                  <a:pt x="8109457" y="1013531"/>
                  <a:pt x="8105097" y="1025530"/>
                </a:cubicBezTo>
                <a:cubicBezTo>
                  <a:pt x="8101774" y="1034530"/>
                  <a:pt x="8093884" y="1039838"/>
                  <a:pt x="8085787" y="1039838"/>
                </a:cubicBezTo>
                <a:close/>
                <a:moveTo>
                  <a:pt x="1178608" y="1009146"/>
                </a:moveTo>
                <a:cubicBezTo>
                  <a:pt x="1170303" y="1009146"/>
                  <a:pt x="1162412" y="1003377"/>
                  <a:pt x="1159298" y="994377"/>
                </a:cubicBezTo>
                <a:cubicBezTo>
                  <a:pt x="1155145" y="982377"/>
                  <a:pt x="1160544" y="969223"/>
                  <a:pt x="1171341" y="964608"/>
                </a:cubicBezTo>
                <a:cubicBezTo>
                  <a:pt x="1203316" y="950993"/>
                  <a:pt x="1235707" y="937377"/>
                  <a:pt x="1268721" y="923762"/>
                </a:cubicBezTo>
                <a:cubicBezTo>
                  <a:pt x="1279518" y="919147"/>
                  <a:pt x="1291354" y="925377"/>
                  <a:pt x="1295506" y="937147"/>
                </a:cubicBezTo>
                <a:cubicBezTo>
                  <a:pt x="1299451" y="949146"/>
                  <a:pt x="1294053" y="962300"/>
                  <a:pt x="1283463" y="966916"/>
                </a:cubicBezTo>
                <a:cubicBezTo>
                  <a:pt x="1250657" y="980531"/>
                  <a:pt x="1218266" y="994377"/>
                  <a:pt x="1186290" y="1007761"/>
                </a:cubicBezTo>
                <a:cubicBezTo>
                  <a:pt x="1183384" y="1008684"/>
                  <a:pt x="1180892" y="1009146"/>
                  <a:pt x="1178608" y="1009146"/>
                </a:cubicBezTo>
                <a:close/>
                <a:moveTo>
                  <a:pt x="7893932" y="951685"/>
                </a:moveTo>
                <a:cubicBezTo>
                  <a:pt x="7891232" y="951685"/>
                  <a:pt x="7888534" y="951223"/>
                  <a:pt x="7886041" y="949839"/>
                </a:cubicBezTo>
                <a:cubicBezTo>
                  <a:pt x="7854273" y="935300"/>
                  <a:pt x="7822298" y="920531"/>
                  <a:pt x="7790114" y="905993"/>
                </a:cubicBezTo>
                <a:cubicBezTo>
                  <a:pt x="7779525" y="901147"/>
                  <a:pt x="7774542" y="887762"/>
                  <a:pt x="7778902" y="875993"/>
                </a:cubicBezTo>
                <a:cubicBezTo>
                  <a:pt x="7783263" y="864224"/>
                  <a:pt x="7795305" y="858455"/>
                  <a:pt x="7805895" y="863301"/>
                </a:cubicBezTo>
                <a:cubicBezTo>
                  <a:pt x="7838078" y="878070"/>
                  <a:pt x="7870054" y="892608"/>
                  <a:pt x="7901822" y="907147"/>
                </a:cubicBezTo>
                <a:cubicBezTo>
                  <a:pt x="7912411" y="911993"/>
                  <a:pt x="7917395" y="925608"/>
                  <a:pt x="7913034" y="937377"/>
                </a:cubicBezTo>
                <a:cubicBezTo>
                  <a:pt x="7909920" y="946377"/>
                  <a:pt x="7902030" y="951685"/>
                  <a:pt x="7893932" y="951685"/>
                </a:cubicBezTo>
                <a:close/>
                <a:moveTo>
                  <a:pt x="1373162" y="927685"/>
                </a:moveTo>
                <a:cubicBezTo>
                  <a:pt x="1364649" y="927685"/>
                  <a:pt x="1356758" y="921916"/>
                  <a:pt x="1353644" y="912685"/>
                </a:cubicBezTo>
                <a:cubicBezTo>
                  <a:pt x="1349699" y="900685"/>
                  <a:pt x="1355097" y="887532"/>
                  <a:pt x="1365894" y="882916"/>
                </a:cubicBezTo>
                <a:cubicBezTo>
                  <a:pt x="1398078" y="869532"/>
                  <a:pt x="1430677" y="856147"/>
                  <a:pt x="1463483" y="842763"/>
                </a:cubicBezTo>
                <a:cubicBezTo>
                  <a:pt x="1474280" y="838378"/>
                  <a:pt x="1486115" y="844609"/>
                  <a:pt x="1490060" y="856378"/>
                </a:cubicBezTo>
                <a:cubicBezTo>
                  <a:pt x="1494005" y="868378"/>
                  <a:pt x="1488399" y="881532"/>
                  <a:pt x="1477810" y="885916"/>
                </a:cubicBezTo>
                <a:cubicBezTo>
                  <a:pt x="1445003" y="899301"/>
                  <a:pt x="1412612" y="912685"/>
                  <a:pt x="1380429" y="925839"/>
                </a:cubicBezTo>
                <a:cubicBezTo>
                  <a:pt x="1377937" y="927224"/>
                  <a:pt x="1375446" y="927685"/>
                  <a:pt x="1373162" y="927685"/>
                </a:cubicBezTo>
                <a:close/>
                <a:moveTo>
                  <a:pt x="7701870" y="864224"/>
                </a:moveTo>
                <a:cubicBezTo>
                  <a:pt x="7699170" y="864224"/>
                  <a:pt x="7696679" y="863763"/>
                  <a:pt x="7693979" y="862609"/>
                </a:cubicBezTo>
                <a:cubicBezTo>
                  <a:pt x="7662211" y="848301"/>
                  <a:pt x="7630236" y="833993"/>
                  <a:pt x="7597845" y="819455"/>
                </a:cubicBezTo>
                <a:cubicBezTo>
                  <a:pt x="7587255" y="814609"/>
                  <a:pt x="7582064" y="801225"/>
                  <a:pt x="7586217" y="789455"/>
                </a:cubicBezTo>
                <a:cubicBezTo>
                  <a:pt x="7590578" y="777686"/>
                  <a:pt x="7602620" y="771917"/>
                  <a:pt x="7613210" y="776532"/>
                </a:cubicBezTo>
                <a:cubicBezTo>
                  <a:pt x="7645601" y="791071"/>
                  <a:pt x="7677784" y="805378"/>
                  <a:pt x="7709552" y="819686"/>
                </a:cubicBezTo>
                <a:cubicBezTo>
                  <a:pt x="7720141" y="824532"/>
                  <a:pt x="7725332" y="837917"/>
                  <a:pt x="7720972" y="849686"/>
                </a:cubicBezTo>
                <a:cubicBezTo>
                  <a:pt x="7717858" y="858916"/>
                  <a:pt x="7710175" y="864224"/>
                  <a:pt x="7701870" y="864224"/>
                </a:cubicBezTo>
                <a:close/>
                <a:moveTo>
                  <a:pt x="1568338" y="848070"/>
                </a:moveTo>
                <a:cubicBezTo>
                  <a:pt x="1559825" y="848070"/>
                  <a:pt x="1551935" y="842301"/>
                  <a:pt x="1548821" y="832840"/>
                </a:cubicBezTo>
                <a:cubicBezTo>
                  <a:pt x="1544876" y="820840"/>
                  <a:pt x="1550482" y="807686"/>
                  <a:pt x="1561279" y="803301"/>
                </a:cubicBezTo>
                <a:cubicBezTo>
                  <a:pt x="1593670" y="790148"/>
                  <a:pt x="1626268" y="777225"/>
                  <a:pt x="1659075" y="764071"/>
                </a:cubicBezTo>
                <a:cubicBezTo>
                  <a:pt x="1669872" y="759686"/>
                  <a:pt x="1681707" y="765917"/>
                  <a:pt x="1685652" y="777917"/>
                </a:cubicBezTo>
                <a:cubicBezTo>
                  <a:pt x="1689597" y="789917"/>
                  <a:pt x="1683783" y="803071"/>
                  <a:pt x="1672986" y="807455"/>
                </a:cubicBezTo>
                <a:cubicBezTo>
                  <a:pt x="1640180" y="820609"/>
                  <a:pt x="1607581" y="833532"/>
                  <a:pt x="1575398" y="846686"/>
                </a:cubicBezTo>
                <a:cubicBezTo>
                  <a:pt x="1572906" y="847609"/>
                  <a:pt x="1570622" y="848070"/>
                  <a:pt x="1568338" y="848070"/>
                </a:cubicBezTo>
                <a:close/>
                <a:moveTo>
                  <a:pt x="7509184" y="778609"/>
                </a:moveTo>
                <a:cubicBezTo>
                  <a:pt x="7506693" y="778609"/>
                  <a:pt x="7503994" y="778148"/>
                  <a:pt x="7501502" y="776994"/>
                </a:cubicBezTo>
                <a:cubicBezTo>
                  <a:pt x="7469526" y="763148"/>
                  <a:pt x="7437551" y="749071"/>
                  <a:pt x="7404952" y="735225"/>
                </a:cubicBezTo>
                <a:cubicBezTo>
                  <a:pt x="7394155" y="730610"/>
                  <a:pt x="7388964" y="717225"/>
                  <a:pt x="7393117" y="705456"/>
                </a:cubicBezTo>
                <a:cubicBezTo>
                  <a:pt x="7397270" y="693456"/>
                  <a:pt x="7409312" y="687687"/>
                  <a:pt x="7419902" y="692302"/>
                </a:cubicBezTo>
                <a:cubicBezTo>
                  <a:pt x="7452501" y="706148"/>
                  <a:pt x="7484684" y="720225"/>
                  <a:pt x="7516660" y="734302"/>
                </a:cubicBezTo>
                <a:cubicBezTo>
                  <a:pt x="7527249" y="738917"/>
                  <a:pt x="7532647" y="752302"/>
                  <a:pt x="7528287" y="764302"/>
                </a:cubicBezTo>
                <a:cubicBezTo>
                  <a:pt x="7525380" y="773071"/>
                  <a:pt x="7517490" y="778609"/>
                  <a:pt x="7509184" y="778609"/>
                </a:cubicBezTo>
                <a:close/>
                <a:moveTo>
                  <a:pt x="1763930" y="770071"/>
                </a:moveTo>
                <a:cubicBezTo>
                  <a:pt x="1755417" y="770071"/>
                  <a:pt x="1747320" y="764071"/>
                  <a:pt x="1744413" y="754610"/>
                </a:cubicBezTo>
                <a:cubicBezTo>
                  <a:pt x="1740675" y="742610"/>
                  <a:pt x="1746281" y="729456"/>
                  <a:pt x="1757078" y="725071"/>
                </a:cubicBezTo>
                <a:cubicBezTo>
                  <a:pt x="1789677" y="712379"/>
                  <a:pt x="1822276" y="699456"/>
                  <a:pt x="1855290" y="686764"/>
                </a:cubicBezTo>
                <a:cubicBezTo>
                  <a:pt x="1866087" y="682610"/>
                  <a:pt x="1877922" y="688841"/>
                  <a:pt x="1881659" y="701071"/>
                </a:cubicBezTo>
                <a:cubicBezTo>
                  <a:pt x="1885397" y="713071"/>
                  <a:pt x="1879790" y="726225"/>
                  <a:pt x="1868786" y="730379"/>
                </a:cubicBezTo>
                <a:cubicBezTo>
                  <a:pt x="1835980" y="743071"/>
                  <a:pt x="1803173" y="755763"/>
                  <a:pt x="1770782" y="768686"/>
                </a:cubicBezTo>
                <a:cubicBezTo>
                  <a:pt x="1768498" y="769609"/>
                  <a:pt x="1766214" y="770071"/>
                  <a:pt x="1763930" y="770071"/>
                </a:cubicBezTo>
                <a:close/>
                <a:moveTo>
                  <a:pt x="7315462" y="695764"/>
                </a:moveTo>
                <a:cubicBezTo>
                  <a:pt x="7312970" y="695764"/>
                  <a:pt x="7310478" y="695302"/>
                  <a:pt x="7308194" y="694379"/>
                </a:cubicBezTo>
                <a:cubicBezTo>
                  <a:pt x="7276218" y="680995"/>
                  <a:pt x="7243827" y="667610"/>
                  <a:pt x="7211021" y="654456"/>
                </a:cubicBezTo>
                <a:cubicBezTo>
                  <a:pt x="7200224" y="650072"/>
                  <a:pt x="7194618" y="636918"/>
                  <a:pt x="7198563" y="624918"/>
                </a:cubicBezTo>
                <a:cubicBezTo>
                  <a:pt x="7202508" y="612918"/>
                  <a:pt x="7214551" y="606918"/>
                  <a:pt x="7225140" y="611072"/>
                </a:cubicBezTo>
                <a:cubicBezTo>
                  <a:pt x="7257946" y="624457"/>
                  <a:pt x="7290337" y="637841"/>
                  <a:pt x="7322521" y="651226"/>
                </a:cubicBezTo>
                <a:cubicBezTo>
                  <a:pt x="7333318" y="655610"/>
                  <a:pt x="7338716" y="668995"/>
                  <a:pt x="7334564" y="680995"/>
                </a:cubicBezTo>
                <a:cubicBezTo>
                  <a:pt x="7331864" y="689995"/>
                  <a:pt x="7323975" y="695764"/>
                  <a:pt x="7315462" y="695764"/>
                </a:cubicBezTo>
                <a:close/>
                <a:moveTo>
                  <a:pt x="1960353" y="694148"/>
                </a:moveTo>
                <a:cubicBezTo>
                  <a:pt x="1951632" y="694148"/>
                  <a:pt x="1943742" y="688148"/>
                  <a:pt x="1940627" y="678687"/>
                </a:cubicBezTo>
                <a:cubicBezTo>
                  <a:pt x="1936890" y="666687"/>
                  <a:pt x="1942704" y="653533"/>
                  <a:pt x="1953501" y="649380"/>
                </a:cubicBezTo>
                <a:cubicBezTo>
                  <a:pt x="1986100" y="636918"/>
                  <a:pt x="2019113" y="624457"/>
                  <a:pt x="2051920" y="611995"/>
                </a:cubicBezTo>
                <a:cubicBezTo>
                  <a:pt x="2062717" y="607841"/>
                  <a:pt x="2074552" y="614303"/>
                  <a:pt x="2078289" y="626534"/>
                </a:cubicBezTo>
                <a:cubicBezTo>
                  <a:pt x="2082027" y="638533"/>
                  <a:pt x="2076213" y="651687"/>
                  <a:pt x="2065208" y="655841"/>
                </a:cubicBezTo>
                <a:cubicBezTo>
                  <a:pt x="2032402" y="668302"/>
                  <a:pt x="1999596" y="680533"/>
                  <a:pt x="1966997" y="692995"/>
                </a:cubicBezTo>
                <a:cubicBezTo>
                  <a:pt x="1964713" y="693687"/>
                  <a:pt x="1962429" y="694148"/>
                  <a:pt x="1960353" y="694148"/>
                </a:cubicBezTo>
                <a:close/>
                <a:moveTo>
                  <a:pt x="2157191" y="620303"/>
                </a:moveTo>
                <a:cubicBezTo>
                  <a:pt x="2148470" y="620303"/>
                  <a:pt x="2140372" y="614303"/>
                  <a:pt x="2137465" y="604611"/>
                </a:cubicBezTo>
                <a:cubicBezTo>
                  <a:pt x="2133935" y="592611"/>
                  <a:pt x="2139749" y="579457"/>
                  <a:pt x="2150546" y="575534"/>
                </a:cubicBezTo>
                <a:cubicBezTo>
                  <a:pt x="2183353" y="563534"/>
                  <a:pt x="2216159" y="551534"/>
                  <a:pt x="2248965" y="539534"/>
                </a:cubicBezTo>
                <a:cubicBezTo>
                  <a:pt x="2259970" y="535611"/>
                  <a:pt x="2271597" y="542303"/>
                  <a:pt x="2275127" y="554303"/>
                </a:cubicBezTo>
                <a:cubicBezTo>
                  <a:pt x="2278657" y="566534"/>
                  <a:pt x="2272636" y="579457"/>
                  <a:pt x="2261839" y="583380"/>
                </a:cubicBezTo>
                <a:cubicBezTo>
                  <a:pt x="2229032" y="595380"/>
                  <a:pt x="2196226" y="607380"/>
                  <a:pt x="2163627" y="619380"/>
                </a:cubicBezTo>
                <a:cubicBezTo>
                  <a:pt x="2161551" y="619841"/>
                  <a:pt x="2159267" y="620303"/>
                  <a:pt x="2157191" y="620303"/>
                </a:cubicBezTo>
                <a:close/>
                <a:moveTo>
                  <a:pt x="7120492" y="616611"/>
                </a:moveTo>
                <a:cubicBezTo>
                  <a:pt x="7118208" y="616611"/>
                  <a:pt x="7115924" y="616149"/>
                  <a:pt x="7113640" y="615226"/>
                </a:cubicBezTo>
                <a:cubicBezTo>
                  <a:pt x="7081457" y="602534"/>
                  <a:pt x="7048859" y="589842"/>
                  <a:pt x="7015845" y="577149"/>
                </a:cubicBezTo>
                <a:cubicBezTo>
                  <a:pt x="7005047" y="572996"/>
                  <a:pt x="6999234" y="559842"/>
                  <a:pt x="7002971" y="547842"/>
                </a:cubicBezTo>
                <a:cubicBezTo>
                  <a:pt x="7006709" y="535842"/>
                  <a:pt x="7018336" y="529381"/>
                  <a:pt x="7029341" y="533534"/>
                </a:cubicBezTo>
                <a:cubicBezTo>
                  <a:pt x="7062355" y="546227"/>
                  <a:pt x="7095161" y="558919"/>
                  <a:pt x="7127552" y="571611"/>
                </a:cubicBezTo>
                <a:cubicBezTo>
                  <a:pt x="7138349" y="575765"/>
                  <a:pt x="7143955" y="589149"/>
                  <a:pt x="7140218" y="601149"/>
                </a:cubicBezTo>
                <a:cubicBezTo>
                  <a:pt x="7137103" y="610611"/>
                  <a:pt x="7129213" y="616611"/>
                  <a:pt x="7120492" y="616611"/>
                </a:cubicBezTo>
                <a:close/>
                <a:moveTo>
                  <a:pt x="2354236" y="548765"/>
                </a:moveTo>
                <a:cubicBezTo>
                  <a:pt x="2345515" y="548765"/>
                  <a:pt x="2337210" y="542534"/>
                  <a:pt x="2334511" y="532611"/>
                </a:cubicBezTo>
                <a:cubicBezTo>
                  <a:pt x="2330981" y="520381"/>
                  <a:pt x="2337002" y="507458"/>
                  <a:pt x="2348007" y="503535"/>
                </a:cubicBezTo>
                <a:cubicBezTo>
                  <a:pt x="2381021" y="491765"/>
                  <a:pt x="2414035" y="480227"/>
                  <a:pt x="2447256" y="468458"/>
                </a:cubicBezTo>
                <a:cubicBezTo>
                  <a:pt x="2458261" y="464766"/>
                  <a:pt x="2469889" y="471458"/>
                  <a:pt x="2473211" y="483458"/>
                </a:cubicBezTo>
                <a:cubicBezTo>
                  <a:pt x="2476533" y="495458"/>
                  <a:pt x="2470512" y="508611"/>
                  <a:pt x="2459714" y="512304"/>
                </a:cubicBezTo>
                <a:cubicBezTo>
                  <a:pt x="2426701" y="523842"/>
                  <a:pt x="2393687" y="535380"/>
                  <a:pt x="2360673" y="547150"/>
                </a:cubicBezTo>
                <a:cubicBezTo>
                  <a:pt x="2358596" y="548303"/>
                  <a:pt x="2356312" y="548765"/>
                  <a:pt x="2354236" y="548765"/>
                </a:cubicBezTo>
                <a:close/>
                <a:moveTo>
                  <a:pt x="6924278" y="541611"/>
                </a:moveTo>
                <a:cubicBezTo>
                  <a:pt x="6922201" y="541611"/>
                  <a:pt x="6919917" y="541150"/>
                  <a:pt x="6917633" y="540457"/>
                </a:cubicBezTo>
                <a:cubicBezTo>
                  <a:pt x="6885242" y="528457"/>
                  <a:pt x="6852436" y="516457"/>
                  <a:pt x="6819215" y="504688"/>
                </a:cubicBezTo>
                <a:cubicBezTo>
                  <a:pt x="6808210" y="500765"/>
                  <a:pt x="6802188" y="487842"/>
                  <a:pt x="6805718" y="475612"/>
                </a:cubicBezTo>
                <a:cubicBezTo>
                  <a:pt x="6809248" y="463381"/>
                  <a:pt x="6820875" y="456689"/>
                  <a:pt x="6831880" y="460612"/>
                </a:cubicBezTo>
                <a:cubicBezTo>
                  <a:pt x="6865102" y="472381"/>
                  <a:pt x="6898115" y="484381"/>
                  <a:pt x="6930714" y="496381"/>
                </a:cubicBezTo>
                <a:cubicBezTo>
                  <a:pt x="6941511" y="500304"/>
                  <a:pt x="6947533" y="513458"/>
                  <a:pt x="6943795" y="525457"/>
                </a:cubicBezTo>
                <a:cubicBezTo>
                  <a:pt x="6941096" y="535380"/>
                  <a:pt x="6932998" y="541611"/>
                  <a:pt x="6924278" y="541611"/>
                </a:cubicBezTo>
                <a:close/>
                <a:moveTo>
                  <a:pt x="2552942" y="479304"/>
                </a:moveTo>
                <a:cubicBezTo>
                  <a:pt x="2544014" y="479304"/>
                  <a:pt x="2535916" y="472842"/>
                  <a:pt x="2533010" y="462919"/>
                </a:cubicBezTo>
                <a:cubicBezTo>
                  <a:pt x="2529687" y="450689"/>
                  <a:pt x="2535709" y="437766"/>
                  <a:pt x="2546713" y="434074"/>
                </a:cubicBezTo>
                <a:cubicBezTo>
                  <a:pt x="2579935" y="422766"/>
                  <a:pt x="2613157" y="411458"/>
                  <a:pt x="2646171" y="400382"/>
                </a:cubicBezTo>
                <a:cubicBezTo>
                  <a:pt x="2657175" y="396689"/>
                  <a:pt x="2668803" y="403612"/>
                  <a:pt x="2672125" y="415843"/>
                </a:cubicBezTo>
                <a:cubicBezTo>
                  <a:pt x="2675447" y="428074"/>
                  <a:pt x="2669218" y="440997"/>
                  <a:pt x="2658213" y="444689"/>
                </a:cubicBezTo>
                <a:cubicBezTo>
                  <a:pt x="2625199" y="455766"/>
                  <a:pt x="2591978" y="466843"/>
                  <a:pt x="2558964" y="478150"/>
                </a:cubicBezTo>
                <a:cubicBezTo>
                  <a:pt x="2556888" y="479073"/>
                  <a:pt x="2554811" y="479304"/>
                  <a:pt x="2552942" y="479304"/>
                </a:cubicBezTo>
                <a:close/>
                <a:moveTo>
                  <a:pt x="6726609" y="471227"/>
                </a:moveTo>
                <a:cubicBezTo>
                  <a:pt x="6724532" y="471227"/>
                  <a:pt x="6722457" y="470996"/>
                  <a:pt x="6720588" y="470304"/>
                </a:cubicBezTo>
                <a:cubicBezTo>
                  <a:pt x="6687781" y="459227"/>
                  <a:pt x="6654768" y="448150"/>
                  <a:pt x="6621339" y="437074"/>
                </a:cubicBezTo>
                <a:cubicBezTo>
                  <a:pt x="6610333" y="433381"/>
                  <a:pt x="6604105" y="420689"/>
                  <a:pt x="6607219" y="408458"/>
                </a:cubicBezTo>
                <a:cubicBezTo>
                  <a:pt x="6610541" y="396228"/>
                  <a:pt x="6621961" y="389305"/>
                  <a:pt x="6632966" y="392766"/>
                </a:cubicBezTo>
                <a:cubicBezTo>
                  <a:pt x="6666603" y="403843"/>
                  <a:pt x="6699617" y="414920"/>
                  <a:pt x="6732631" y="425997"/>
                </a:cubicBezTo>
                <a:cubicBezTo>
                  <a:pt x="6743635" y="429689"/>
                  <a:pt x="6749657" y="442612"/>
                  <a:pt x="6746335" y="454843"/>
                </a:cubicBezTo>
                <a:cubicBezTo>
                  <a:pt x="6743843" y="464766"/>
                  <a:pt x="6735538" y="471227"/>
                  <a:pt x="6726609" y="471227"/>
                </a:cubicBezTo>
                <a:close/>
                <a:moveTo>
                  <a:pt x="2751857" y="412843"/>
                </a:moveTo>
                <a:cubicBezTo>
                  <a:pt x="2742928" y="412843"/>
                  <a:pt x="2734623" y="406381"/>
                  <a:pt x="2731924" y="396228"/>
                </a:cubicBezTo>
                <a:cubicBezTo>
                  <a:pt x="2728602" y="383997"/>
                  <a:pt x="2735038" y="371305"/>
                  <a:pt x="2746043" y="367613"/>
                </a:cubicBezTo>
                <a:cubicBezTo>
                  <a:pt x="2779472" y="356766"/>
                  <a:pt x="2812694" y="345920"/>
                  <a:pt x="2845915" y="335536"/>
                </a:cubicBezTo>
                <a:cubicBezTo>
                  <a:pt x="2856920" y="332074"/>
                  <a:pt x="2868340" y="339228"/>
                  <a:pt x="2871662" y="351459"/>
                </a:cubicBezTo>
                <a:cubicBezTo>
                  <a:pt x="2874776" y="363689"/>
                  <a:pt x="2868340" y="376382"/>
                  <a:pt x="2857335" y="380074"/>
                </a:cubicBezTo>
                <a:cubicBezTo>
                  <a:pt x="2824113" y="390689"/>
                  <a:pt x="2790892" y="401305"/>
                  <a:pt x="2757670" y="412151"/>
                </a:cubicBezTo>
                <a:cubicBezTo>
                  <a:pt x="2755802" y="412612"/>
                  <a:pt x="2753933" y="412843"/>
                  <a:pt x="2751857" y="412843"/>
                </a:cubicBezTo>
                <a:close/>
                <a:moveTo>
                  <a:pt x="6527695" y="405920"/>
                </a:moveTo>
                <a:cubicBezTo>
                  <a:pt x="6525826" y="405920"/>
                  <a:pt x="6523958" y="405689"/>
                  <a:pt x="6522089" y="404997"/>
                </a:cubicBezTo>
                <a:cubicBezTo>
                  <a:pt x="6489075" y="394612"/>
                  <a:pt x="6455854" y="384459"/>
                  <a:pt x="6422216" y="374305"/>
                </a:cubicBezTo>
                <a:cubicBezTo>
                  <a:pt x="6411212" y="371074"/>
                  <a:pt x="6404568" y="358382"/>
                  <a:pt x="6407474" y="345920"/>
                </a:cubicBezTo>
                <a:cubicBezTo>
                  <a:pt x="6410382" y="333690"/>
                  <a:pt x="6421801" y="326305"/>
                  <a:pt x="6433014" y="329536"/>
                </a:cubicBezTo>
                <a:cubicBezTo>
                  <a:pt x="6466858" y="339690"/>
                  <a:pt x="6500287" y="349843"/>
                  <a:pt x="6533301" y="360228"/>
                </a:cubicBezTo>
                <a:cubicBezTo>
                  <a:pt x="6544306" y="363689"/>
                  <a:pt x="6550742" y="376382"/>
                  <a:pt x="6547628" y="388612"/>
                </a:cubicBezTo>
                <a:cubicBezTo>
                  <a:pt x="6544929" y="399458"/>
                  <a:pt x="6536623" y="405920"/>
                  <a:pt x="6527695" y="405920"/>
                </a:cubicBezTo>
                <a:close/>
                <a:moveTo>
                  <a:pt x="2951809" y="349382"/>
                </a:moveTo>
                <a:cubicBezTo>
                  <a:pt x="2942673" y="349382"/>
                  <a:pt x="2934368" y="342690"/>
                  <a:pt x="2931876" y="332536"/>
                </a:cubicBezTo>
                <a:cubicBezTo>
                  <a:pt x="2928762" y="320305"/>
                  <a:pt x="2935198" y="307613"/>
                  <a:pt x="2946410" y="304151"/>
                </a:cubicBezTo>
                <a:cubicBezTo>
                  <a:pt x="2980047" y="293767"/>
                  <a:pt x="3013477" y="283613"/>
                  <a:pt x="3046906" y="273690"/>
                </a:cubicBezTo>
                <a:cubicBezTo>
                  <a:pt x="3058118" y="270459"/>
                  <a:pt x="3069330" y="277613"/>
                  <a:pt x="3072445" y="290075"/>
                </a:cubicBezTo>
                <a:cubicBezTo>
                  <a:pt x="3075559" y="302536"/>
                  <a:pt x="3068915" y="314998"/>
                  <a:pt x="3057703" y="318459"/>
                </a:cubicBezTo>
                <a:cubicBezTo>
                  <a:pt x="3024481" y="328382"/>
                  <a:pt x="2991052" y="338536"/>
                  <a:pt x="2957623" y="348920"/>
                </a:cubicBezTo>
                <a:cubicBezTo>
                  <a:pt x="2955546" y="349151"/>
                  <a:pt x="2953678" y="349382"/>
                  <a:pt x="2951809" y="349382"/>
                </a:cubicBezTo>
                <a:close/>
                <a:moveTo>
                  <a:pt x="6327328" y="345920"/>
                </a:moveTo>
                <a:cubicBezTo>
                  <a:pt x="6325666" y="345920"/>
                  <a:pt x="6323798" y="345690"/>
                  <a:pt x="6322137" y="345228"/>
                </a:cubicBezTo>
                <a:cubicBezTo>
                  <a:pt x="6288915" y="335767"/>
                  <a:pt x="6255486" y="326536"/>
                  <a:pt x="6221642" y="317305"/>
                </a:cubicBezTo>
                <a:cubicBezTo>
                  <a:pt x="6210429" y="314305"/>
                  <a:pt x="6203577" y="301844"/>
                  <a:pt x="6206484" y="289382"/>
                </a:cubicBezTo>
                <a:cubicBezTo>
                  <a:pt x="6209183" y="276921"/>
                  <a:pt x="6220395" y="269306"/>
                  <a:pt x="6231608" y="272536"/>
                </a:cubicBezTo>
                <a:cubicBezTo>
                  <a:pt x="6265660" y="281767"/>
                  <a:pt x="6299297" y="291229"/>
                  <a:pt x="6332519" y="300690"/>
                </a:cubicBezTo>
                <a:cubicBezTo>
                  <a:pt x="6343730" y="303921"/>
                  <a:pt x="6350375" y="316382"/>
                  <a:pt x="6347468" y="328844"/>
                </a:cubicBezTo>
                <a:cubicBezTo>
                  <a:pt x="6344976" y="338997"/>
                  <a:pt x="6336464" y="345920"/>
                  <a:pt x="6327328" y="345920"/>
                </a:cubicBezTo>
                <a:close/>
                <a:moveTo>
                  <a:pt x="6125507" y="291229"/>
                </a:moveTo>
                <a:cubicBezTo>
                  <a:pt x="6123845" y="291229"/>
                  <a:pt x="6122392" y="290998"/>
                  <a:pt x="6120731" y="290536"/>
                </a:cubicBezTo>
                <a:cubicBezTo>
                  <a:pt x="6087509" y="281998"/>
                  <a:pt x="6053665" y="273459"/>
                  <a:pt x="6019821" y="265152"/>
                </a:cubicBezTo>
                <a:cubicBezTo>
                  <a:pt x="6008608" y="262383"/>
                  <a:pt x="6001549" y="250152"/>
                  <a:pt x="6004040" y="237690"/>
                </a:cubicBezTo>
                <a:cubicBezTo>
                  <a:pt x="6006532" y="225229"/>
                  <a:pt x="6017536" y="217383"/>
                  <a:pt x="6028749" y="220152"/>
                </a:cubicBezTo>
                <a:cubicBezTo>
                  <a:pt x="6063008" y="228460"/>
                  <a:pt x="6096645" y="236998"/>
                  <a:pt x="6130282" y="245537"/>
                </a:cubicBezTo>
                <a:cubicBezTo>
                  <a:pt x="6141494" y="248537"/>
                  <a:pt x="6148346" y="260767"/>
                  <a:pt x="6145854" y="273229"/>
                </a:cubicBezTo>
                <a:cubicBezTo>
                  <a:pt x="6143571" y="284075"/>
                  <a:pt x="6135058" y="291229"/>
                  <a:pt x="6125507" y="291229"/>
                </a:cubicBezTo>
                <a:close/>
                <a:moveTo>
                  <a:pt x="3152592" y="289613"/>
                </a:moveTo>
                <a:cubicBezTo>
                  <a:pt x="3143456" y="289613"/>
                  <a:pt x="3134943" y="282690"/>
                  <a:pt x="3132451" y="272306"/>
                </a:cubicBezTo>
                <a:cubicBezTo>
                  <a:pt x="3129544" y="260075"/>
                  <a:pt x="3136188" y="247383"/>
                  <a:pt x="3147401" y="244152"/>
                </a:cubicBezTo>
                <a:cubicBezTo>
                  <a:pt x="3181245" y="234460"/>
                  <a:pt x="3214882" y="224998"/>
                  <a:pt x="3248311" y="215537"/>
                </a:cubicBezTo>
                <a:cubicBezTo>
                  <a:pt x="3259316" y="212537"/>
                  <a:pt x="3270736" y="219921"/>
                  <a:pt x="3273435" y="232383"/>
                </a:cubicBezTo>
                <a:cubicBezTo>
                  <a:pt x="3276134" y="244844"/>
                  <a:pt x="3269490" y="257306"/>
                  <a:pt x="3258278" y="260306"/>
                </a:cubicBezTo>
                <a:cubicBezTo>
                  <a:pt x="3224849" y="269536"/>
                  <a:pt x="3191419" y="278998"/>
                  <a:pt x="3157783" y="288690"/>
                </a:cubicBezTo>
                <a:cubicBezTo>
                  <a:pt x="3155914" y="289382"/>
                  <a:pt x="3154253" y="289613"/>
                  <a:pt x="3152592" y="289613"/>
                </a:cubicBezTo>
                <a:close/>
                <a:moveTo>
                  <a:pt x="5922855" y="241844"/>
                </a:moveTo>
                <a:cubicBezTo>
                  <a:pt x="5921401" y="241844"/>
                  <a:pt x="5920156" y="241614"/>
                  <a:pt x="5918702" y="241383"/>
                </a:cubicBezTo>
                <a:cubicBezTo>
                  <a:pt x="5885273" y="233767"/>
                  <a:pt x="5851429" y="226152"/>
                  <a:pt x="5817169" y="218768"/>
                </a:cubicBezTo>
                <a:cubicBezTo>
                  <a:pt x="5805956" y="216229"/>
                  <a:pt x="5798482" y="204229"/>
                  <a:pt x="5800766" y="191768"/>
                </a:cubicBezTo>
                <a:cubicBezTo>
                  <a:pt x="5803050" y="179306"/>
                  <a:pt x="5813847" y="171229"/>
                  <a:pt x="5825059" y="173537"/>
                </a:cubicBezTo>
                <a:cubicBezTo>
                  <a:pt x="5859319" y="180922"/>
                  <a:pt x="5893371" y="188537"/>
                  <a:pt x="5927008" y="196152"/>
                </a:cubicBezTo>
                <a:cubicBezTo>
                  <a:pt x="5938220" y="198691"/>
                  <a:pt x="5945487" y="210921"/>
                  <a:pt x="5943203" y="223383"/>
                </a:cubicBezTo>
                <a:cubicBezTo>
                  <a:pt x="5941127" y="234460"/>
                  <a:pt x="5932614" y="241844"/>
                  <a:pt x="5922855" y="241844"/>
                </a:cubicBezTo>
                <a:close/>
                <a:moveTo>
                  <a:pt x="3354205" y="233537"/>
                </a:moveTo>
                <a:cubicBezTo>
                  <a:pt x="3344861" y="233537"/>
                  <a:pt x="3336348" y="226383"/>
                  <a:pt x="3334065" y="215768"/>
                </a:cubicBezTo>
                <a:cubicBezTo>
                  <a:pt x="3331365" y="203306"/>
                  <a:pt x="3338217" y="190845"/>
                  <a:pt x="3349429" y="187845"/>
                </a:cubicBezTo>
                <a:cubicBezTo>
                  <a:pt x="3383482" y="178845"/>
                  <a:pt x="3417326" y="170076"/>
                  <a:pt x="3450963" y="161537"/>
                </a:cubicBezTo>
                <a:cubicBezTo>
                  <a:pt x="3462175" y="158768"/>
                  <a:pt x="3473180" y="166614"/>
                  <a:pt x="3475879" y="178845"/>
                </a:cubicBezTo>
                <a:cubicBezTo>
                  <a:pt x="3478371" y="191306"/>
                  <a:pt x="3471519" y="203537"/>
                  <a:pt x="3460306" y="206537"/>
                </a:cubicBezTo>
                <a:cubicBezTo>
                  <a:pt x="3426877" y="215075"/>
                  <a:pt x="3393240" y="223614"/>
                  <a:pt x="3359396" y="232614"/>
                </a:cubicBezTo>
                <a:cubicBezTo>
                  <a:pt x="3357320" y="233306"/>
                  <a:pt x="3355866" y="233537"/>
                  <a:pt x="3354205" y="233537"/>
                </a:cubicBezTo>
                <a:close/>
                <a:moveTo>
                  <a:pt x="5719165" y="197768"/>
                </a:moveTo>
                <a:cubicBezTo>
                  <a:pt x="5717920" y="197768"/>
                  <a:pt x="5716674" y="197768"/>
                  <a:pt x="5715428" y="197306"/>
                </a:cubicBezTo>
                <a:cubicBezTo>
                  <a:pt x="5681791" y="190383"/>
                  <a:pt x="5647739" y="183922"/>
                  <a:pt x="5613479" y="177229"/>
                </a:cubicBezTo>
                <a:cubicBezTo>
                  <a:pt x="5602267" y="175152"/>
                  <a:pt x="5594584" y="163153"/>
                  <a:pt x="5596453" y="150691"/>
                </a:cubicBezTo>
                <a:cubicBezTo>
                  <a:pt x="5598322" y="138230"/>
                  <a:pt x="5609119" y="129691"/>
                  <a:pt x="5620331" y="131768"/>
                </a:cubicBezTo>
                <a:cubicBezTo>
                  <a:pt x="5654798" y="138230"/>
                  <a:pt x="5688851" y="144922"/>
                  <a:pt x="5722695" y="151845"/>
                </a:cubicBezTo>
                <a:cubicBezTo>
                  <a:pt x="5733907" y="154153"/>
                  <a:pt x="5741382" y="166153"/>
                  <a:pt x="5739306" y="178614"/>
                </a:cubicBezTo>
                <a:cubicBezTo>
                  <a:pt x="5737644" y="190152"/>
                  <a:pt x="5728924" y="197768"/>
                  <a:pt x="5719165" y="197768"/>
                </a:cubicBezTo>
                <a:close/>
                <a:moveTo>
                  <a:pt x="3556857" y="182537"/>
                </a:moveTo>
                <a:cubicBezTo>
                  <a:pt x="3547305" y="182537"/>
                  <a:pt x="3538585" y="175152"/>
                  <a:pt x="3536509" y="164306"/>
                </a:cubicBezTo>
                <a:cubicBezTo>
                  <a:pt x="3534017" y="151845"/>
                  <a:pt x="3541284" y="139614"/>
                  <a:pt x="3552496" y="136845"/>
                </a:cubicBezTo>
                <a:cubicBezTo>
                  <a:pt x="3586756" y="128768"/>
                  <a:pt x="3620808" y="120691"/>
                  <a:pt x="3654445" y="113307"/>
                </a:cubicBezTo>
                <a:cubicBezTo>
                  <a:pt x="3665657" y="110768"/>
                  <a:pt x="3676662" y="118845"/>
                  <a:pt x="3678946" y="131307"/>
                </a:cubicBezTo>
                <a:cubicBezTo>
                  <a:pt x="3681230" y="143768"/>
                  <a:pt x="3673963" y="155999"/>
                  <a:pt x="3662750" y="158537"/>
                </a:cubicBezTo>
                <a:cubicBezTo>
                  <a:pt x="3629113" y="166153"/>
                  <a:pt x="3595269" y="173999"/>
                  <a:pt x="3561217" y="182076"/>
                </a:cubicBezTo>
                <a:cubicBezTo>
                  <a:pt x="3559764" y="182306"/>
                  <a:pt x="3558310" y="182537"/>
                  <a:pt x="3556857" y="182537"/>
                </a:cubicBezTo>
                <a:close/>
                <a:moveTo>
                  <a:pt x="5514645" y="158999"/>
                </a:moveTo>
                <a:cubicBezTo>
                  <a:pt x="5513607" y="158999"/>
                  <a:pt x="5512568" y="158999"/>
                  <a:pt x="5511323" y="158768"/>
                </a:cubicBezTo>
                <a:cubicBezTo>
                  <a:pt x="5477478" y="152768"/>
                  <a:pt x="5443426" y="146999"/>
                  <a:pt x="5408959" y="141460"/>
                </a:cubicBezTo>
                <a:cubicBezTo>
                  <a:pt x="5397539" y="139614"/>
                  <a:pt x="5389856" y="127845"/>
                  <a:pt x="5391518" y="115384"/>
                </a:cubicBezTo>
                <a:cubicBezTo>
                  <a:pt x="5393178" y="102692"/>
                  <a:pt x="5403768" y="93922"/>
                  <a:pt x="5414980" y="95999"/>
                </a:cubicBezTo>
                <a:cubicBezTo>
                  <a:pt x="5449655" y="101768"/>
                  <a:pt x="5483915" y="107538"/>
                  <a:pt x="5517759" y="113538"/>
                </a:cubicBezTo>
                <a:cubicBezTo>
                  <a:pt x="5528972" y="115614"/>
                  <a:pt x="5536862" y="127384"/>
                  <a:pt x="5534993" y="139845"/>
                </a:cubicBezTo>
                <a:cubicBezTo>
                  <a:pt x="5533332" y="150922"/>
                  <a:pt x="5524612" y="158999"/>
                  <a:pt x="5514645" y="158999"/>
                </a:cubicBezTo>
                <a:close/>
                <a:moveTo>
                  <a:pt x="3760546" y="136845"/>
                </a:moveTo>
                <a:cubicBezTo>
                  <a:pt x="3750787" y="136845"/>
                  <a:pt x="3742067" y="128999"/>
                  <a:pt x="3740198" y="117922"/>
                </a:cubicBezTo>
                <a:cubicBezTo>
                  <a:pt x="3738122" y="105461"/>
                  <a:pt x="3745597" y="93461"/>
                  <a:pt x="3756809" y="90922"/>
                </a:cubicBezTo>
                <a:cubicBezTo>
                  <a:pt x="3791276" y="83769"/>
                  <a:pt x="3825536" y="77076"/>
                  <a:pt x="3859380" y="70615"/>
                </a:cubicBezTo>
                <a:cubicBezTo>
                  <a:pt x="3870800" y="68538"/>
                  <a:pt x="3881390" y="77076"/>
                  <a:pt x="3883259" y="89538"/>
                </a:cubicBezTo>
                <a:cubicBezTo>
                  <a:pt x="3885127" y="101999"/>
                  <a:pt x="3877652" y="113999"/>
                  <a:pt x="3866232" y="116076"/>
                </a:cubicBezTo>
                <a:cubicBezTo>
                  <a:pt x="3832596" y="122538"/>
                  <a:pt x="3798544" y="129230"/>
                  <a:pt x="3764284" y="136384"/>
                </a:cubicBezTo>
                <a:cubicBezTo>
                  <a:pt x="3763246" y="136845"/>
                  <a:pt x="3761792" y="136845"/>
                  <a:pt x="3760546" y="136845"/>
                </a:cubicBezTo>
                <a:close/>
                <a:moveTo>
                  <a:pt x="5309294" y="125307"/>
                </a:moveTo>
                <a:cubicBezTo>
                  <a:pt x="5308464" y="125307"/>
                  <a:pt x="5307426" y="125307"/>
                  <a:pt x="5306387" y="125076"/>
                </a:cubicBezTo>
                <a:cubicBezTo>
                  <a:pt x="5272543" y="119999"/>
                  <a:pt x="5238283" y="114922"/>
                  <a:pt x="5203816" y="110076"/>
                </a:cubicBezTo>
                <a:cubicBezTo>
                  <a:pt x="5192396" y="108461"/>
                  <a:pt x="5184298" y="96922"/>
                  <a:pt x="5185752" y="84230"/>
                </a:cubicBezTo>
                <a:cubicBezTo>
                  <a:pt x="5187205" y="71538"/>
                  <a:pt x="5197587" y="62769"/>
                  <a:pt x="5209007" y="64153"/>
                </a:cubicBezTo>
                <a:cubicBezTo>
                  <a:pt x="5243681" y="68999"/>
                  <a:pt x="5278149" y="74076"/>
                  <a:pt x="5312201" y="79153"/>
                </a:cubicBezTo>
                <a:cubicBezTo>
                  <a:pt x="5323621" y="80999"/>
                  <a:pt x="5331511" y="92538"/>
                  <a:pt x="5330058" y="105230"/>
                </a:cubicBezTo>
                <a:cubicBezTo>
                  <a:pt x="5328397" y="116999"/>
                  <a:pt x="5319468" y="125307"/>
                  <a:pt x="5309294" y="125307"/>
                </a:cubicBezTo>
                <a:close/>
                <a:moveTo>
                  <a:pt x="3965482" y="98307"/>
                </a:moveTo>
                <a:cubicBezTo>
                  <a:pt x="3955308" y="98307"/>
                  <a:pt x="3946587" y="90230"/>
                  <a:pt x="3944926" y="78692"/>
                </a:cubicBezTo>
                <a:cubicBezTo>
                  <a:pt x="3943265" y="65999"/>
                  <a:pt x="3950947" y="54230"/>
                  <a:pt x="3962367" y="52384"/>
                </a:cubicBezTo>
                <a:cubicBezTo>
                  <a:pt x="3997250" y="46615"/>
                  <a:pt x="4031717" y="41077"/>
                  <a:pt x="4065769" y="36000"/>
                </a:cubicBezTo>
                <a:cubicBezTo>
                  <a:pt x="4076982" y="34154"/>
                  <a:pt x="4087571" y="43154"/>
                  <a:pt x="4089024" y="55846"/>
                </a:cubicBezTo>
                <a:cubicBezTo>
                  <a:pt x="4090478" y="68538"/>
                  <a:pt x="4082588" y="80076"/>
                  <a:pt x="4071168" y="81692"/>
                </a:cubicBezTo>
                <a:cubicBezTo>
                  <a:pt x="4037324" y="86538"/>
                  <a:pt x="4003271" y="92076"/>
                  <a:pt x="3968596" y="97845"/>
                </a:cubicBezTo>
                <a:cubicBezTo>
                  <a:pt x="3967558" y="98076"/>
                  <a:pt x="3966520" y="98307"/>
                  <a:pt x="3965482" y="98307"/>
                </a:cubicBezTo>
                <a:close/>
                <a:moveTo>
                  <a:pt x="5103320" y="96692"/>
                </a:moveTo>
                <a:cubicBezTo>
                  <a:pt x="5102490" y="96692"/>
                  <a:pt x="5101659" y="96692"/>
                  <a:pt x="5100829" y="96461"/>
                </a:cubicBezTo>
                <a:cubicBezTo>
                  <a:pt x="5066777" y="92076"/>
                  <a:pt x="5032517" y="87922"/>
                  <a:pt x="4997842" y="83999"/>
                </a:cubicBezTo>
                <a:cubicBezTo>
                  <a:pt x="4986422" y="82615"/>
                  <a:pt x="4978117" y="71307"/>
                  <a:pt x="4979363" y="58615"/>
                </a:cubicBezTo>
                <a:cubicBezTo>
                  <a:pt x="4980608" y="45923"/>
                  <a:pt x="4990782" y="36692"/>
                  <a:pt x="5002202" y="38077"/>
                </a:cubicBezTo>
                <a:cubicBezTo>
                  <a:pt x="5036877" y="42000"/>
                  <a:pt x="5071345" y="46153"/>
                  <a:pt x="5105604" y="50538"/>
                </a:cubicBezTo>
                <a:cubicBezTo>
                  <a:pt x="5117024" y="51923"/>
                  <a:pt x="5125122" y="63461"/>
                  <a:pt x="5123876" y="76153"/>
                </a:cubicBezTo>
                <a:cubicBezTo>
                  <a:pt x="5122631" y="87922"/>
                  <a:pt x="5113702" y="96692"/>
                  <a:pt x="5103320" y="96692"/>
                </a:cubicBezTo>
                <a:close/>
                <a:moveTo>
                  <a:pt x="4896931" y="72923"/>
                </a:moveTo>
                <a:cubicBezTo>
                  <a:pt x="4896309" y="72923"/>
                  <a:pt x="4895686" y="72923"/>
                  <a:pt x="4895063" y="72923"/>
                </a:cubicBezTo>
                <a:cubicBezTo>
                  <a:pt x="4861011" y="69461"/>
                  <a:pt x="4826543" y="65999"/>
                  <a:pt x="4791868" y="62769"/>
                </a:cubicBezTo>
                <a:cubicBezTo>
                  <a:pt x="4780448" y="61615"/>
                  <a:pt x="4771936" y="50538"/>
                  <a:pt x="4772973" y="37846"/>
                </a:cubicBezTo>
                <a:cubicBezTo>
                  <a:pt x="4774012" y="25154"/>
                  <a:pt x="4783978" y="15461"/>
                  <a:pt x="4795398" y="16846"/>
                </a:cubicBezTo>
                <a:cubicBezTo>
                  <a:pt x="4830281" y="20077"/>
                  <a:pt x="4864748" y="23538"/>
                  <a:pt x="4899008" y="27000"/>
                </a:cubicBezTo>
                <a:cubicBezTo>
                  <a:pt x="4910428" y="28154"/>
                  <a:pt x="4918733" y="39461"/>
                  <a:pt x="4917695" y="52153"/>
                </a:cubicBezTo>
                <a:cubicBezTo>
                  <a:pt x="4916449" y="63923"/>
                  <a:pt x="4907521" y="72923"/>
                  <a:pt x="4896931" y="72923"/>
                </a:cubicBezTo>
                <a:close/>
                <a:moveTo>
                  <a:pt x="4171663" y="68307"/>
                </a:moveTo>
                <a:cubicBezTo>
                  <a:pt x="4161282" y="68307"/>
                  <a:pt x="4152146" y="59538"/>
                  <a:pt x="4151107" y="47769"/>
                </a:cubicBezTo>
                <a:cubicBezTo>
                  <a:pt x="4149862" y="35077"/>
                  <a:pt x="4158167" y="23769"/>
                  <a:pt x="4169587" y="22384"/>
                </a:cubicBezTo>
                <a:cubicBezTo>
                  <a:pt x="4204885" y="18231"/>
                  <a:pt x="4239560" y="14538"/>
                  <a:pt x="4273612" y="11308"/>
                </a:cubicBezTo>
                <a:cubicBezTo>
                  <a:pt x="4285032" y="10385"/>
                  <a:pt x="4294998" y="19846"/>
                  <a:pt x="4296036" y="32538"/>
                </a:cubicBezTo>
                <a:cubicBezTo>
                  <a:pt x="4296867" y="45230"/>
                  <a:pt x="4288354" y="56307"/>
                  <a:pt x="4276934" y="57461"/>
                </a:cubicBezTo>
                <a:cubicBezTo>
                  <a:pt x="4243090" y="60461"/>
                  <a:pt x="4208830" y="64153"/>
                  <a:pt x="4173947" y="68307"/>
                </a:cubicBezTo>
                <a:cubicBezTo>
                  <a:pt x="4173117" y="68307"/>
                  <a:pt x="4172286" y="68307"/>
                  <a:pt x="4171663" y="68307"/>
                </a:cubicBezTo>
                <a:close/>
                <a:moveTo>
                  <a:pt x="4690127" y="53538"/>
                </a:moveTo>
                <a:cubicBezTo>
                  <a:pt x="4689712" y="53538"/>
                  <a:pt x="4689089" y="53538"/>
                  <a:pt x="4688466" y="53538"/>
                </a:cubicBezTo>
                <a:lnTo>
                  <a:pt x="4663135" y="51461"/>
                </a:lnTo>
                <a:cubicBezTo>
                  <a:pt x="4638426" y="49384"/>
                  <a:pt x="4612264" y="48000"/>
                  <a:pt x="4585687" y="47077"/>
                </a:cubicBezTo>
                <a:cubicBezTo>
                  <a:pt x="4574267" y="46615"/>
                  <a:pt x="4565131" y="36000"/>
                  <a:pt x="4565547" y="23308"/>
                </a:cubicBezTo>
                <a:cubicBezTo>
                  <a:pt x="4565962" y="10846"/>
                  <a:pt x="4575098" y="923"/>
                  <a:pt x="4586310" y="923"/>
                </a:cubicBezTo>
                <a:cubicBezTo>
                  <a:pt x="4586518" y="923"/>
                  <a:pt x="4586725" y="923"/>
                  <a:pt x="4586933" y="923"/>
                </a:cubicBezTo>
                <a:cubicBezTo>
                  <a:pt x="4614133" y="1846"/>
                  <a:pt x="4640710" y="3462"/>
                  <a:pt x="4666042" y="5308"/>
                </a:cubicBezTo>
                <a:lnTo>
                  <a:pt x="4691373" y="7385"/>
                </a:lnTo>
                <a:cubicBezTo>
                  <a:pt x="4702793" y="8308"/>
                  <a:pt x="4711306" y="19384"/>
                  <a:pt x="4710476" y="32077"/>
                </a:cubicBezTo>
                <a:cubicBezTo>
                  <a:pt x="4709853" y="44307"/>
                  <a:pt x="4700717" y="53538"/>
                  <a:pt x="4690127" y="53538"/>
                </a:cubicBezTo>
                <a:close/>
                <a:moveTo>
                  <a:pt x="4378675" y="49846"/>
                </a:moveTo>
                <a:cubicBezTo>
                  <a:pt x="4367671" y="49846"/>
                  <a:pt x="4358535" y="40154"/>
                  <a:pt x="4357912" y="27923"/>
                </a:cubicBezTo>
                <a:cubicBezTo>
                  <a:pt x="4357289" y="15231"/>
                  <a:pt x="4366217" y="4385"/>
                  <a:pt x="4377637" y="3692"/>
                </a:cubicBezTo>
                <a:cubicBezTo>
                  <a:pt x="4413142" y="1846"/>
                  <a:pt x="4448441" y="462"/>
                  <a:pt x="4482285" y="0"/>
                </a:cubicBezTo>
                <a:cubicBezTo>
                  <a:pt x="4482285" y="0"/>
                  <a:pt x="4482493" y="0"/>
                  <a:pt x="4482493" y="0"/>
                </a:cubicBezTo>
                <a:cubicBezTo>
                  <a:pt x="4493912" y="0"/>
                  <a:pt x="4503048" y="10154"/>
                  <a:pt x="4503256" y="22846"/>
                </a:cubicBezTo>
                <a:cubicBezTo>
                  <a:pt x="4503464" y="35538"/>
                  <a:pt x="4494328" y="45923"/>
                  <a:pt x="4482700" y="46153"/>
                </a:cubicBezTo>
                <a:cubicBezTo>
                  <a:pt x="4449478" y="46615"/>
                  <a:pt x="4414804" y="47769"/>
                  <a:pt x="4379713" y="49846"/>
                </a:cubicBezTo>
                <a:cubicBezTo>
                  <a:pt x="4379506" y="49846"/>
                  <a:pt x="4379090" y="49846"/>
                  <a:pt x="4378675" y="49846"/>
                </a:cubicBezTo>
                <a:close/>
              </a:path>
            </a:pathLst>
          </a:custGeom>
          <a:solidFill>
            <a:srgbClr val="E2B133"/>
          </a:solidFill>
          <a:ln w="20759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E09ECACE-5FEE-41B3-B52A-6132317E4822}"/>
              </a:ext>
            </a:extLst>
          </p:cNvPr>
          <p:cNvGrpSpPr/>
          <p:nvPr/>
        </p:nvGrpSpPr>
        <p:grpSpPr>
          <a:xfrm>
            <a:off x="-1090670" y="-488821"/>
            <a:ext cx="3226132" cy="2124727"/>
            <a:chOff x="10128276" y="388922"/>
            <a:chExt cx="2832852" cy="18657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487F56-D3EF-49B8-A710-A0BB50CB7754}"/>
                </a:ext>
              </a:extLst>
            </p:cNvPr>
            <p:cNvSpPr/>
            <p:nvPr/>
          </p:nvSpPr>
          <p:spPr>
            <a:xfrm>
              <a:off x="10615796" y="389128"/>
              <a:ext cx="1865095" cy="1865095"/>
            </a:xfrm>
            <a:custGeom>
              <a:avLst/>
              <a:gdLst>
                <a:gd name="connsiteX0" fmla="*/ 1865096 w 1865095"/>
                <a:gd name="connsiteY0" fmla="*/ 932548 h 1865095"/>
                <a:gd name="connsiteX1" fmla="*/ 932548 w 1865095"/>
                <a:gd name="connsiteY1" fmla="*/ 1865096 h 1865095"/>
                <a:gd name="connsiteX2" fmla="*/ 0 w 1865095"/>
                <a:gd name="connsiteY2" fmla="*/ 932548 h 1865095"/>
                <a:gd name="connsiteX3" fmla="*/ 932548 w 1865095"/>
                <a:gd name="connsiteY3" fmla="*/ 0 h 1865095"/>
                <a:gd name="connsiteX4" fmla="*/ 1865096 w 1865095"/>
                <a:gd name="connsiteY4" fmla="*/ 932548 h 186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095" h="1865095">
                  <a:moveTo>
                    <a:pt x="1865096" y="932548"/>
                  </a:moveTo>
                  <a:cubicBezTo>
                    <a:pt x="1865096" y="1447580"/>
                    <a:pt x="1447580" y="1865096"/>
                    <a:pt x="932548" y="1865096"/>
                  </a:cubicBezTo>
                  <a:cubicBezTo>
                    <a:pt x="417516" y="1865096"/>
                    <a:pt x="0" y="1447580"/>
                    <a:pt x="0" y="932548"/>
                  </a:cubicBezTo>
                  <a:cubicBezTo>
                    <a:pt x="0" y="417516"/>
                    <a:pt x="417516" y="0"/>
                    <a:pt x="932548" y="0"/>
                  </a:cubicBezTo>
                  <a:cubicBezTo>
                    <a:pt x="1447580" y="0"/>
                    <a:pt x="1865096" y="417516"/>
                    <a:pt x="1865096" y="932548"/>
                  </a:cubicBezTo>
                  <a:close/>
                </a:path>
              </a:pathLst>
            </a:custGeom>
            <a:solidFill>
              <a:srgbClr val="EFCE79"/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3FE41D92-4674-41AF-BC15-A5D83E06ECF6}"/>
                </a:ext>
              </a:extLst>
            </p:cNvPr>
            <p:cNvGrpSpPr/>
            <p:nvPr/>
          </p:nvGrpSpPr>
          <p:grpSpPr>
            <a:xfrm>
              <a:off x="10615906" y="412126"/>
              <a:ext cx="1865136" cy="1820250"/>
              <a:chOff x="10615906" y="412126"/>
              <a:chExt cx="1865136" cy="1820250"/>
            </a:xfrm>
            <a:solidFill>
              <a:srgbClr val="E4AF70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6040D5B-CA5B-469A-BAD2-1DB686605869}"/>
                  </a:ext>
                </a:extLst>
              </p:cNvPr>
              <p:cNvSpPr/>
              <p:nvPr/>
            </p:nvSpPr>
            <p:spPr>
              <a:xfrm>
                <a:off x="10799009" y="412126"/>
                <a:ext cx="1103879" cy="354736"/>
              </a:xfrm>
              <a:custGeom>
                <a:avLst/>
                <a:gdLst>
                  <a:gd name="connsiteX0" fmla="*/ 0 w 1103879"/>
                  <a:gd name="connsiteY0" fmla="*/ 354736 h 354736"/>
                  <a:gd name="connsiteX1" fmla="*/ 1103879 w 1103879"/>
                  <a:gd name="connsiteY1" fmla="*/ 46953 h 354736"/>
                  <a:gd name="connsiteX2" fmla="*/ 955737 w 1103879"/>
                  <a:gd name="connsiteY2" fmla="*/ 0 h 354736"/>
                  <a:gd name="connsiteX3" fmla="*/ 102339 w 1103879"/>
                  <a:gd name="connsiteY3" fmla="*/ 238024 h 354736"/>
                  <a:gd name="connsiteX4" fmla="*/ 0 w 1103879"/>
                  <a:gd name="connsiteY4" fmla="*/ 354736 h 354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879" h="354736">
                    <a:moveTo>
                      <a:pt x="0" y="354736"/>
                    </a:moveTo>
                    <a:lnTo>
                      <a:pt x="1103879" y="46953"/>
                    </a:lnTo>
                    <a:cubicBezTo>
                      <a:pt x="1056159" y="27214"/>
                      <a:pt x="1006523" y="11499"/>
                      <a:pt x="955737" y="0"/>
                    </a:cubicBezTo>
                    <a:lnTo>
                      <a:pt x="102339" y="238024"/>
                    </a:lnTo>
                    <a:cubicBezTo>
                      <a:pt x="64776" y="274053"/>
                      <a:pt x="30663" y="313149"/>
                      <a:pt x="0" y="354736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A0E0ECF-107A-4A5C-BA35-1303B81DE4C7}"/>
                  </a:ext>
                </a:extLst>
              </p:cNvPr>
              <p:cNvSpPr/>
              <p:nvPr/>
            </p:nvSpPr>
            <p:spPr>
              <a:xfrm>
                <a:off x="10615906" y="826847"/>
                <a:ext cx="1766288" cy="568037"/>
              </a:xfrm>
              <a:custGeom>
                <a:avLst/>
                <a:gdLst>
                  <a:gd name="connsiteX0" fmla="*/ 1723168 w 1766288"/>
                  <a:gd name="connsiteY0" fmla="*/ 0 h 568037"/>
                  <a:gd name="connsiteX1" fmla="*/ 82 w 1766288"/>
                  <a:gd name="connsiteY1" fmla="*/ 480456 h 568037"/>
                  <a:gd name="connsiteX2" fmla="*/ 2957 w 1766288"/>
                  <a:gd name="connsiteY2" fmla="*/ 568038 h 568037"/>
                  <a:gd name="connsiteX3" fmla="*/ 1766289 w 1766288"/>
                  <a:gd name="connsiteY3" fmla="*/ 76467 h 568037"/>
                  <a:gd name="connsiteX4" fmla="*/ 1723168 w 1766288"/>
                  <a:gd name="connsiteY4" fmla="*/ 0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6288" h="568037">
                    <a:moveTo>
                      <a:pt x="1723168" y="0"/>
                    </a:moveTo>
                    <a:lnTo>
                      <a:pt x="82" y="480456"/>
                    </a:lnTo>
                    <a:cubicBezTo>
                      <a:pt x="-301" y="509394"/>
                      <a:pt x="657" y="538716"/>
                      <a:pt x="2957" y="568038"/>
                    </a:cubicBezTo>
                    <a:lnTo>
                      <a:pt x="1766289" y="76467"/>
                    </a:lnTo>
                    <a:cubicBezTo>
                      <a:pt x="1752874" y="50019"/>
                      <a:pt x="1738692" y="24722"/>
                      <a:pt x="1723168" y="0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6ADE1-32C9-4872-A368-FE2036316960}"/>
                  </a:ext>
                </a:extLst>
              </p:cNvPr>
              <p:cNvSpPr/>
              <p:nvPr/>
            </p:nvSpPr>
            <p:spPr>
              <a:xfrm>
                <a:off x="10649909" y="513506"/>
                <a:ext cx="1454015" cy="558838"/>
              </a:xfrm>
              <a:custGeom>
                <a:avLst/>
                <a:gdLst>
                  <a:gd name="connsiteX0" fmla="*/ 1454016 w 1454015"/>
                  <a:gd name="connsiteY0" fmla="*/ 59027 h 558838"/>
                  <a:gd name="connsiteX1" fmla="*/ 1363942 w 1454015"/>
                  <a:gd name="connsiteY1" fmla="*/ 0 h 558838"/>
                  <a:gd name="connsiteX2" fmla="*/ 34880 w 1454015"/>
                  <a:gd name="connsiteY2" fmla="*/ 456883 h 558838"/>
                  <a:gd name="connsiteX3" fmla="*/ 0 w 1454015"/>
                  <a:gd name="connsiteY3" fmla="*/ 558839 h 558838"/>
                  <a:gd name="connsiteX4" fmla="*/ 1454016 w 1454015"/>
                  <a:gd name="connsiteY4" fmla="*/ 59027 h 55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4015" h="558838">
                    <a:moveTo>
                      <a:pt x="1454016" y="59027"/>
                    </a:moveTo>
                    <a:cubicBezTo>
                      <a:pt x="1425077" y="37563"/>
                      <a:pt x="1394989" y="18015"/>
                      <a:pt x="1363942" y="0"/>
                    </a:cubicBezTo>
                    <a:lnTo>
                      <a:pt x="34880" y="456883"/>
                    </a:lnTo>
                    <a:cubicBezTo>
                      <a:pt x="21273" y="490038"/>
                      <a:pt x="9582" y="524151"/>
                      <a:pt x="0" y="558839"/>
                    </a:cubicBezTo>
                    <a:lnTo>
                      <a:pt x="1454016" y="59027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D0A8A9A-376F-4E70-8A36-B6A870D98B1E}"/>
                  </a:ext>
                </a:extLst>
              </p:cNvPr>
              <p:cNvSpPr/>
              <p:nvPr/>
            </p:nvSpPr>
            <p:spPr>
              <a:xfrm>
                <a:off x="10620971" y="639609"/>
                <a:ext cx="1598899" cy="583944"/>
              </a:xfrm>
              <a:custGeom>
                <a:avLst/>
                <a:gdLst>
                  <a:gd name="connsiteX0" fmla="*/ 0 w 1598899"/>
                  <a:gd name="connsiteY0" fmla="*/ 583944 h 583944"/>
                  <a:gd name="connsiteX1" fmla="*/ 1598900 w 1598899"/>
                  <a:gd name="connsiteY1" fmla="*/ 34496 h 583944"/>
                  <a:gd name="connsiteX2" fmla="*/ 1563829 w 1598899"/>
                  <a:gd name="connsiteY2" fmla="*/ 0 h 583944"/>
                  <a:gd name="connsiteX3" fmla="*/ 6516 w 1598899"/>
                  <a:gd name="connsiteY3" fmla="*/ 535075 h 583944"/>
                  <a:gd name="connsiteX4" fmla="*/ 0 w 1598899"/>
                  <a:gd name="connsiteY4" fmla="*/ 583944 h 58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8899" h="583944">
                    <a:moveTo>
                      <a:pt x="0" y="583944"/>
                    </a:moveTo>
                    <a:lnTo>
                      <a:pt x="1598900" y="34496"/>
                    </a:lnTo>
                    <a:cubicBezTo>
                      <a:pt x="1587401" y="22614"/>
                      <a:pt x="1575711" y="11307"/>
                      <a:pt x="1563829" y="0"/>
                    </a:cubicBezTo>
                    <a:lnTo>
                      <a:pt x="6516" y="535075"/>
                    </a:lnTo>
                    <a:cubicBezTo>
                      <a:pt x="3833" y="551365"/>
                      <a:pt x="1725" y="567655"/>
                      <a:pt x="0" y="583944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F9AD93B-828C-4C76-B5B6-10589E5B222F}"/>
                  </a:ext>
                </a:extLst>
              </p:cNvPr>
              <p:cNvSpPr/>
              <p:nvPr/>
            </p:nvSpPr>
            <p:spPr>
              <a:xfrm>
                <a:off x="10774479" y="1269548"/>
                <a:ext cx="1706562" cy="644695"/>
              </a:xfrm>
              <a:custGeom>
                <a:avLst/>
                <a:gdLst>
                  <a:gd name="connsiteX0" fmla="*/ 53661 w 1706562"/>
                  <a:gd name="connsiteY0" fmla="*/ 644696 h 644695"/>
                  <a:gd name="connsiteX1" fmla="*/ 1705838 w 1706562"/>
                  <a:gd name="connsiteY1" fmla="*/ 89498 h 644695"/>
                  <a:gd name="connsiteX2" fmla="*/ 1705072 w 1706562"/>
                  <a:gd name="connsiteY2" fmla="*/ 0 h 644695"/>
                  <a:gd name="connsiteX3" fmla="*/ 0 w 1706562"/>
                  <a:gd name="connsiteY3" fmla="*/ 573021 h 644695"/>
                  <a:gd name="connsiteX4" fmla="*/ 53661 w 1706562"/>
                  <a:gd name="connsiteY4" fmla="*/ 644696 h 64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6562" h="644695">
                    <a:moveTo>
                      <a:pt x="53661" y="644696"/>
                    </a:moveTo>
                    <a:lnTo>
                      <a:pt x="1705838" y="89498"/>
                    </a:lnTo>
                    <a:cubicBezTo>
                      <a:pt x="1706988" y="59793"/>
                      <a:pt x="1706796" y="30088"/>
                      <a:pt x="1705072" y="0"/>
                    </a:cubicBezTo>
                    <a:lnTo>
                      <a:pt x="0" y="573021"/>
                    </a:lnTo>
                    <a:cubicBezTo>
                      <a:pt x="17056" y="597743"/>
                      <a:pt x="34880" y="621699"/>
                      <a:pt x="53661" y="644696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611CBA9-4C76-4B54-B882-B83271CD9600}"/>
                  </a:ext>
                </a:extLst>
              </p:cNvPr>
              <p:cNvSpPr/>
              <p:nvPr/>
            </p:nvSpPr>
            <p:spPr>
              <a:xfrm>
                <a:off x="10633044" y="972881"/>
                <a:ext cx="1808560" cy="608858"/>
              </a:xfrm>
              <a:custGeom>
                <a:avLst/>
                <a:gdLst>
                  <a:gd name="connsiteX0" fmla="*/ 0 w 1808560"/>
                  <a:gd name="connsiteY0" fmla="*/ 526259 h 608858"/>
                  <a:gd name="connsiteX1" fmla="*/ 17248 w 1808560"/>
                  <a:gd name="connsiteY1" fmla="*/ 599084 h 608858"/>
                  <a:gd name="connsiteX2" fmla="*/ 20123 w 1808560"/>
                  <a:gd name="connsiteY2" fmla="*/ 608858 h 608858"/>
                  <a:gd name="connsiteX3" fmla="*/ 1808560 w 1808560"/>
                  <a:gd name="connsiteY3" fmla="*/ 80300 h 608858"/>
                  <a:gd name="connsiteX4" fmla="*/ 1780388 w 1808560"/>
                  <a:gd name="connsiteY4" fmla="*/ 0 h 608858"/>
                  <a:gd name="connsiteX5" fmla="*/ 0 w 1808560"/>
                  <a:gd name="connsiteY5" fmla="*/ 526259 h 60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8560" h="608858">
                    <a:moveTo>
                      <a:pt x="0" y="526259"/>
                    </a:moveTo>
                    <a:cubicBezTo>
                      <a:pt x="4791" y="550598"/>
                      <a:pt x="10540" y="574937"/>
                      <a:pt x="17248" y="599084"/>
                    </a:cubicBezTo>
                    <a:cubicBezTo>
                      <a:pt x="18206" y="602342"/>
                      <a:pt x="19165" y="605600"/>
                      <a:pt x="20123" y="608858"/>
                    </a:cubicBezTo>
                    <a:lnTo>
                      <a:pt x="1808560" y="80300"/>
                    </a:lnTo>
                    <a:cubicBezTo>
                      <a:pt x="1800320" y="52894"/>
                      <a:pt x="1790929" y="26064"/>
                      <a:pt x="1780388" y="0"/>
                    </a:cubicBezTo>
                    <a:lnTo>
                      <a:pt x="0" y="526259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45C7DD9-4DAF-4AC0-9CDE-BD6499E86135}"/>
                  </a:ext>
                </a:extLst>
              </p:cNvPr>
              <p:cNvSpPr/>
              <p:nvPr/>
            </p:nvSpPr>
            <p:spPr>
              <a:xfrm>
                <a:off x="10682297" y="1140571"/>
                <a:ext cx="1788629" cy="567271"/>
              </a:xfrm>
              <a:custGeom>
                <a:avLst/>
                <a:gdLst>
                  <a:gd name="connsiteX0" fmla="*/ 0 w 1788629"/>
                  <a:gd name="connsiteY0" fmla="*/ 526451 h 567271"/>
                  <a:gd name="connsiteX1" fmla="*/ 17248 w 1788629"/>
                  <a:gd name="connsiteY1" fmla="*/ 567271 h 567271"/>
                  <a:gd name="connsiteX2" fmla="*/ 1788629 w 1788629"/>
                  <a:gd name="connsiteY2" fmla="*/ 43695 h 567271"/>
                  <a:gd name="connsiteX3" fmla="*/ 1780963 w 1788629"/>
                  <a:gd name="connsiteY3" fmla="*/ 0 h 567271"/>
                  <a:gd name="connsiteX4" fmla="*/ 0 w 1788629"/>
                  <a:gd name="connsiteY4" fmla="*/ 526451 h 56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629" h="567271">
                    <a:moveTo>
                      <a:pt x="0" y="526451"/>
                    </a:moveTo>
                    <a:cubicBezTo>
                      <a:pt x="5558" y="540249"/>
                      <a:pt x="11307" y="553856"/>
                      <a:pt x="17248" y="567271"/>
                    </a:cubicBezTo>
                    <a:lnTo>
                      <a:pt x="1788629" y="43695"/>
                    </a:lnTo>
                    <a:cubicBezTo>
                      <a:pt x="1786521" y="29130"/>
                      <a:pt x="1784030" y="14565"/>
                      <a:pt x="1780963" y="0"/>
                    </a:cubicBezTo>
                    <a:lnTo>
                      <a:pt x="0" y="526451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EB23B09-8C39-4C23-A7BE-2C6C8FBE93A4}"/>
                  </a:ext>
                </a:extLst>
              </p:cNvPr>
              <p:cNvSpPr/>
              <p:nvPr/>
            </p:nvSpPr>
            <p:spPr>
              <a:xfrm>
                <a:off x="11195908" y="1894313"/>
                <a:ext cx="1088547" cy="338062"/>
              </a:xfrm>
              <a:custGeom>
                <a:avLst/>
                <a:gdLst>
                  <a:gd name="connsiteX0" fmla="*/ 1088548 w 1088547"/>
                  <a:gd name="connsiteY0" fmla="*/ 0 h 338062"/>
                  <a:gd name="connsiteX1" fmla="*/ 0 w 1088547"/>
                  <a:gd name="connsiteY1" fmla="*/ 290535 h 338062"/>
                  <a:gd name="connsiteX2" fmla="*/ 151783 w 1088547"/>
                  <a:gd name="connsiteY2" fmla="*/ 338063 h 338062"/>
                  <a:gd name="connsiteX3" fmla="*/ 980651 w 1088547"/>
                  <a:gd name="connsiteY3" fmla="*/ 116904 h 338062"/>
                  <a:gd name="connsiteX4" fmla="*/ 1088548 w 1088547"/>
                  <a:gd name="connsiteY4" fmla="*/ 0 h 3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547" h="338062">
                    <a:moveTo>
                      <a:pt x="1088548" y="0"/>
                    </a:moveTo>
                    <a:lnTo>
                      <a:pt x="0" y="290535"/>
                    </a:lnTo>
                    <a:cubicBezTo>
                      <a:pt x="49061" y="310658"/>
                      <a:pt x="99847" y="326564"/>
                      <a:pt x="151783" y="338063"/>
                    </a:cubicBezTo>
                    <a:lnTo>
                      <a:pt x="980651" y="116904"/>
                    </a:lnTo>
                    <a:cubicBezTo>
                      <a:pt x="1019938" y="80874"/>
                      <a:pt x="1056159" y="41779"/>
                      <a:pt x="1088548" y="0"/>
                    </a:cubicBez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06427A0-766D-4FB0-9B39-8B535C45BB13}"/>
                  </a:ext>
                </a:extLst>
              </p:cNvPr>
              <p:cNvSpPr/>
              <p:nvPr/>
            </p:nvSpPr>
            <p:spPr>
              <a:xfrm>
                <a:off x="10869152" y="1428614"/>
                <a:ext cx="1605990" cy="598509"/>
              </a:xfrm>
              <a:custGeom>
                <a:avLst/>
                <a:gdLst>
                  <a:gd name="connsiteX0" fmla="*/ 0 w 1605990"/>
                  <a:gd name="connsiteY0" fmla="*/ 532008 h 598509"/>
                  <a:gd name="connsiteX1" fmla="*/ 69567 w 1605990"/>
                  <a:gd name="connsiteY1" fmla="*/ 598510 h 598509"/>
                  <a:gd name="connsiteX2" fmla="*/ 1590084 w 1605990"/>
                  <a:gd name="connsiteY2" fmla="*/ 94865 h 598509"/>
                  <a:gd name="connsiteX3" fmla="*/ 1605991 w 1605990"/>
                  <a:gd name="connsiteY3" fmla="*/ 0 h 598509"/>
                  <a:gd name="connsiteX4" fmla="*/ 0 w 1605990"/>
                  <a:gd name="connsiteY4" fmla="*/ 532008 h 598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5990" h="598509">
                    <a:moveTo>
                      <a:pt x="0" y="532008"/>
                    </a:moveTo>
                    <a:cubicBezTo>
                      <a:pt x="22039" y="555389"/>
                      <a:pt x="45228" y="577620"/>
                      <a:pt x="69567" y="598510"/>
                    </a:cubicBezTo>
                    <a:lnTo>
                      <a:pt x="1590084" y="94865"/>
                    </a:lnTo>
                    <a:cubicBezTo>
                      <a:pt x="1596983" y="63626"/>
                      <a:pt x="1602349" y="32005"/>
                      <a:pt x="1605991" y="0"/>
                    </a:cubicBezTo>
                    <a:lnTo>
                      <a:pt x="0" y="532008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0E223F-2798-452A-BBC6-9580DE949C30}"/>
                  </a:ext>
                </a:extLst>
              </p:cNvPr>
              <p:cNvSpPr/>
              <p:nvPr/>
            </p:nvSpPr>
            <p:spPr>
              <a:xfrm>
                <a:off x="11024768" y="1627734"/>
                <a:ext cx="1404762" cy="495787"/>
              </a:xfrm>
              <a:custGeom>
                <a:avLst/>
                <a:gdLst>
                  <a:gd name="connsiteX0" fmla="*/ 0 w 1404762"/>
                  <a:gd name="connsiteY0" fmla="*/ 465316 h 495787"/>
                  <a:gd name="connsiteX1" fmla="*/ 47911 w 1404762"/>
                  <a:gd name="connsiteY1" fmla="*/ 495787 h 495787"/>
                  <a:gd name="connsiteX2" fmla="*/ 1384448 w 1404762"/>
                  <a:gd name="connsiteY2" fmla="*/ 53086 h 495787"/>
                  <a:gd name="connsiteX3" fmla="*/ 1404763 w 1404762"/>
                  <a:gd name="connsiteY3" fmla="*/ 0 h 495787"/>
                  <a:gd name="connsiteX4" fmla="*/ 0 w 1404762"/>
                  <a:gd name="connsiteY4" fmla="*/ 465316 h 49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762" h="495787">
                    <a:moveTo>
                      <a:pt x="0" y="465316"/>
                    </a:moveTo>
                    <a:cubicBezTo>
                      <a:pt x="15715" y="475856"/>
                      <a:pt x="31622" y="486205"/>
                      <a:pt x="47911" y="495787"/>
                    </a:cubicBezTo>
                    <a:lnTo>
                      <a:pt x="1384448" y="53086"/>
                    </a:lnTo>
                    <a:cubicBezTo>
                      <a:pt x="1391731" y="35646"/>
                      <a:pt x="1398439" y="18015"/>
                      <a:pt x="1404763" y="0"/>
                    </a:cubicBezTo>
                    <a:lnTo>
                      <a:pt x="0" y="465316"/>
                    </a:lnTo>
                    <a:close/>
                  </a:path>
                </a:pathLst>
              </a:custGeom>
              <a:solidFill>
                <a:srgbClr val="E4AF70"/>
              </a:solidFill>
              <a:ln w="19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8A356D-B6B3-4F1C-9BDA-57D8FFC05910}"/>
                </a:ext>
              </a:extLst>
            </p:cNvPr>
            <p:cNvSpPr/>
            <p:nvPr/>
          </p:nvSpPr>
          <p:spPr>
            <a:xfrm>
              <a:off x="10615561" y="790243"/>
              <a:ext cx="1813970" cy="1464392"/>
            </a:xfrm>
            <a:custGeom>
              <a:avLst/>
              <a:gdLst>
                <a:gd name="connsiteX0" fmla="*/ 149527 w 1813970"/>
                <a:gd name="connsiteY0" fmla="*/ 555581 h 1464392"/>
                <a:gd name="connsiteX1" fmla="*/ 166584 w 1813970"/>
                <a:gd name="connsiteY1" fmla="*/ 0 h 1464392"/>
                <a:gd name="connsiteX2" fmla="*/ 34540 w 1813970"/>
                <a:gd name="connsiteY2" fmla="*/ 782106 h 1464392"/>
                <a:gd name="connsiteX3" fmla="*/ 1183264 w 1813970"/>
                <a:gd name="connsiteY3" fmla="*/ 1429868 h 1464392"/>
                <a:gd name="connsiteX4" fmla="*/ 1813970 w 1813970"/>
                <a:gd name="connsiteY4" fmla="*/ 836725 h 1464392"/>
                <a:gd name="connsiteX5" fmla="*/ 1298252 w 1813970"/>
                <a:gd name="connsiteY5" fmla="*/ 1203343 h 1464392"/>
                <a:gd name="connsiteX6" fmla="*/ 149527 w 1813970"/>
                <a:gd name="connsiteY6" fmla="*/ 555581 h 146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970" h="1464392">
                  <a:moveTo>
                    <a:pt x="149527" y="555581"/>
                  </a:moveTo>
                  <a:cubicBezTo>
                    <a:pt x="96633" y="365660"/>
                    <a:pt x="106407" y="173056"/>
                    <a:pt x="166584" y="0"/>
                  </a:cubicBezTo>
                  <a:cubicBezTo>
                    <a:pt x="14034" y="220009"/>
                    <a:pt x="-43077" y="503836"/>
                    <a:pt x="34540" y="782106"/>
                  </a:cubicBezTo>
                  <a:cubicBezTo>
                    <a:pt x="172908" y="1278277"/>
                    <a:pt x="687093" y="1568237"/>
                    <a:pt x="1183264" y="1429868"/>
                  </a:cubicBezTo>
                  <a:cubicBezTo>
                    <a:pt x="1489514" y="1344586"/>
                    <a:pt x="1716997" y="1115953"/>
                    <a:pt x="1813970" y="836725"/>
                  </a:cubicBezTo>
                  <a:cubicBezTo>
                    <a:pt x="1694383" y="1009206"/>
                    <a:pt x="1516153" y="1142591"/>
                    <a:pt x="1298252" y="1203343"/>
                  </a:cubicBezTo>
                  <a:cubicBezTo>
                    <a:pt x="802273" y="1341711"/>
                    <a:pt x="287896" y="1051560"/>
                    <a:pt x="149527" y="555581"/>
                  </a:cubicBezTo>
                  <a:close/>
                </a:path>
              </a:pathLst>
            </a:custGeom>
            <a:solidFill>
              <a:srgbClr val="D25B30">
                <a:alpha val="50000"/>
              </a:srgbClr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82B5B6-4D56-4D6C-B7AD-AD720EB043A6}"/>
                </a:ext>
              </a:extLst>
            </p:cNvPr>
            <p:cNvSpPr/>
            <p:nvPr/>
          </p:nvSpPr>
          <p:spPr>
            <a:xfrm>
              <a:off x="10667157" y="388922"/>
              <a:ext cx="1813970" cy="1464379"/>
            </a:xfrm>
            <a:custGeom>
              <a:avLst/>
              <a:gdLst>
                <a:gd name="connsiteX0" fmla="*/ 1664443 w 1813970"/>
                <a:gd name="connsiteY0" fmla="*/ 908798 h 1464379"/>
                <a:gd name="connsiteX1" fmla="*/ 1647386 w 1813970"/>
                <a:gd name="connsiteY1" fmla="*/ 1464379 h 1464379"/>
                <a:gd name="connsiteX2" fmla="*/ 1779430 w 1813970"/>
                <a:gd name="connsiteY2" fmla="*/ 682273 h 1464379"/>
                <a:gd name="connsiteX3" fmla="*/ 630706 w 1813970"/>
                <a:gd name="connsiteY3" fmla="*/ 34511 h 1464379"/>
                <a:gd name="connsiteX4" fmla="*/ 0 w 1813970"/>
                <a:gd name="connsiteY4" fmla="*/ 627654 h 1464379"/>
                <a:gd name="connsiteX5" fmla="*/ 515718 w 1813970"/>
                <a:gd name="connsiteY5" fmla="*/ 261036 h 1464379"/>
                <a:gd name="connsiteX6" fmla="*/ 1664443 w 1813970"/>
                <a:gd name="connsiteY6" fmla="*/ 908798 h 146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970" h="1464379">
                  <a:moveTo>
                    <a:pt x="1664443" y="908798"/>
                  </a:moveTo>
                  <a:cubicBezTo>
                    <a:pt x="1717337" y="1098719"/>
                    <a:pt x="1707563" y="1291323"/>
                    <a:pt x="1647386" y="1464379"/>
                  </a:cubicBezTo>
                  <a:cubicBezTo>
                    <a:pt x="1799936" y="1244370"/>
                    <a:pt x="1857047" y="960543"/>
                    <a:pt x="1779430" y="682273"/>
                  </a:cubicBezTo>
                  <a:cubicBezTo>
                    <a:pt x="1641254" y="186294"/>
                    <a:pt x="1126877" y="-103857"/>
                    <a:pt x="630706" y="34511"/>
                  </a:cubicBezTo>
                  <a:cubicBezTo>
                    <a:pt x="324648" y="119793"/>
                    <a:pt x="96973" y="348426"/>
                    <a:pt x="0" y="627654"/>
                  </a:cubicBezTo>
                  <a:cubicBezTo>
                    <a:pt x="119587" y="455173"/>
                    <a:pt x="297817" y="321788"/>
                    <a:pt x="515718" y="261036"/>
                  </a:cubicBezTo>
                  <a:cubicBezTo>
                    <a:pt x="1011889" y="122668"/>
                    <a:pt x="1526075" y="412628"/>
                    <a:pt x="1664443" y="908798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ADBE6B-1607-4D6B-A541-8DB1537C3D0F}"/>
                </a:ext>
              </a:extLst>
            </p:cNvPr>
            <p:cNvSpPr/>
            <p:nvPr/>
          </p:nvSpPr>
          <p:spPr>
            <a:xfrm>
              <a:off x="10128276" y="768653"/>
              <a:ext cx="2832852" cy="1079427"/>
            </a:xfrm>
            <a:custGeom>
              <a:avLst/>
              <a:gdLst>
                <a:gd name="connsiteX0" fmla="*/ 2179752 w 2832852"/>
                <a:gd name="connsiteY0" fmla="*/ 8366 h 1079427"/>
                <a:gd name="connsiteX1" fmla="*/ 2242611 w 2832852"/>
                <a:gd name="connsiteY1" fmla="*/ 110896 h 1079427"/>
                <a:gd name="connsiteX2" fmla="*/ 2488110 w 2832852"/>
                <a:gd name="connsiteY2" fmla="*/ 161107 h 1079427"/>
                <a:gd name="connsiteX3" fmla="*/ 2322911 w 2832852"/>
                <a:gd name="connsiteY3" fmla="*/ 320748 h 1079427"/>
                <a:gd name="connsiteX4" fmla="*/ 1447090 w 2832852"/>
                <a:gd name="connsiteY4" fmla="*/ 650762 h 1079427"/>
                <a:gd name="connsiteX5" fmla="*/ 526999 w 2832852"/>
                <a:gd name="connsiteY5" fmla="*/ 821518 h 1079427"/>
                <a:gd name="connsiteX6" fmla="*/ 303157 w 2832852"/>
                <a:gd name="connsiteY6" fmla="*/ 770349 h 1079427"/>
                <a:gd name="connsiteX7" fmla="*/ 487137 w 2832852"/>
                <a:gd name="connsiteY7" fmla="*/ 600359 h 1079427"/>
                <a:gd name="connsiteX8" fmla="*/ 487904 w 2832852"/>
                <a:gd name="connsiteY8" fmla="*/ 480197 h 1079427"/>
                <a:gd name="connsiteX9" fmla="*/ 3807 w 2832852"/>
                <a:gd name="connsiteY9" fmla="*/ 933631 h 1079427"/>
                <a:gd name="connsiteX10" fmla="*/ 646969 w 2832852"/>
                <a:gd name="connsiteY10" fmla="*/ 1071616 h 1079427"/>
                <a:gd name="connsiteX11" fmla="*/ 1519149 w 2832852"/>
                <a:gd name="connsiteY11" fmla="*/ 908717 h 1079427"/>
                <a:gd name="connsiteX12" fmla="*/ 2349933 w 2832852"/>
                <a:gd name="connsiteY12" fmla="*/ 596718 h 1079427"/>
                <a:gd name="connsiteX13" fmla="*/ 2829047 w 2832852"/>
                <a:gd name="connsiteY13" fmla="*/ 145776 h 1079427"/>
                <a:gd name="connsiteX14" fmla="*/ 2179752 w 2832852"/>
                <a:gd name="connsiteY14" fmla="*/ 8366 h 107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32852" h="1079427">
                  <a:moveTo>
                    <a:pt x="2179752" y="8366"/>
                  </a:moveTo>
                  <a:cubicBezTo>
                    <a:pt x="2202749" y="40945"/>
                    <a:pt x="2223830" y="75058"/>
                    <a:pt x="2242611" y="110896"/>
                  </a:cubicBezTo>
                  <a:cubicBezTo>
                    <a:pt x="2386154" y="103997"/>
                    <a:pt x="2476611" y="119903"/>
                    <a:pt x="2488110" y="161107"/>
                  </a:cubicBezTo>
                  <a:cubicBezTo>
                    <a:pt x="2499033" y="200203"/>
                    <a:pt x="2437324" y="256547"/>
                    <a:pt x="2322911" y="320748"/>
                  </a:cubicBezTo>
                  <a:cubicBezTo>
                    <a:pt x="2139123" y="423854"/>
                    <a:pt x="1819266" y="547082"/>
                    <a:pt x="1447090" y="650762"/>
                  </a:cubicBezTo>
                  <a:cubicBezTo>
                    <a:pt x="1074914" y="754442"/>
                    <a:pt x="737618" y="814619"/>
                    <a:pt x="526999" y="821518"/>
                  </a:cubicBezTo>
                  <a:cubicBezTo>
                    <a:pt x="396105" y="825735"/>
                    <a:pt x="314081" y="809445"/>
                    <a:pt x="303157" y="770349"/>
                  </a:cubicBezTo>
                  <a:cubicBezTo>
                    <a:pt x="291658" y="729145"/>
                    <a:pt x="360843" y="668585"/>
                    <a:pt x="487137" y="600359"/>
                  </a:cubicBezTo>
                  <a:cubicBezTo>
                    <a:pt x="484837" y="559922"/>
                    <a:pt x="485029" y="519868"/>
                    <a:pt x="487904" y="480197"/>
                  </a:cubicBezTo>
                  <a:cubicBezTo>
                    <a:pt x="162873" y="643288"/>
                    <a:pt x="-29923" y="812703"/>
                    <a:pt x="3807" y="933631"/>
                  </a:cubicBezTo>
                  <a:cubicBezTo>
                    <a:pt x="37345" y="1053793"/>
                    <a:pt x="287442" y="1099213"/>
                    <a:pt x="646969" y="1071616"/>
                  </a:cubicBezTo>
                  <a:cubicBezTo>
                    <a:pt x="896875" y="1052451"/>
                    <a:pt x="1199484" y="998024"/>
                    <a:pt x="1519149" y="908717"/>
                  </a:cubicBezTo>
                  <a:cubicBezTo>
                    <a:pt x="1838814" y="819410"/>
                    <a:pt x="2126091" y="709597"/>
                    <a:pt x="2349933" y="596718"/>
                  </a:cubicBezTo>
                  <a:cubicBezTo>
                    <a:pt x="2672089" y="434394"/>
                    <a:pt x="2862585" y="266129"/>
                    <a:pt x="2829047" y="145776"/>
                  </a:cubicBezTo>
                  <a:cubicBezTo>
                    <a:pt x="2795318" y="24847"/>
                    <a:pt x="2542729" y="-20381"/>
                    <a:pt x="2179752" y="8366"/>
                  </a:cubicBezTo>
                  <a:close/>
                </a:path>
              </a:pathLst>
            </a:custGeom>
            <a:solidFill>
              <a:srgbClr val="BE6748"/>
            </a:solidFill>
            <a:ln w="19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A19D24E4-B48F-4B7B-96E4-22ECD668BC98}"/>
              </a:ext>
            </a:extLst>
          </p:cNvPr>
          <p:cNvGrpSpPr/>
          <p:nvPr/>
        </p:nvGrpSpPr>
        <p:grpSpPr>
          <a:xfrm>
            <a:off x="10990883" y="-135820"/>
            <a:ext cx="1730757" cy="1388357"/>
            <a:chOff x="923775" y="2325619"/>
            <a:chExt cx="2742747" cy="22001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417FB7-84AD-4B28-A588-624B1AF9126B}"/>
                </a:ext>
              </a:extLst>
            </p:cNvPr>
            <p:cNvSpPr/>
            <p:nvPr/>
          </p:nvSpPr>
          <p:spPr>
            <a:xfrm>
              <a:off x="1325814" y="2328494"/>
              <a:ext cx="2140371" cy="2140371"/>
            </a:xfrm>
            <a:custGeom>
              <a:avLst/>
              <a:gdLst>
                <a:gd name="connsiteX0" fmla="*/ 2140372 w 2140371"/>
                <a:gd name="connsiteY0" fmla="*/ 1070186 h 2140371"/>
                <a:gd name="connsiteX1" fmla="*/ 1070186 w 2140371"/>
                <a:gd name="connsiteY1" fmla="*/ 2140371 h 2140371"/>
                <a:gd name="connsiteX2" fmla="*/ 0 w 2140371"/>
                <a:gd name="connsiteY2" fmla="*/ 1070186 h 2140371"/>
                <a:gd name="connsiteX3" fmla="*/ 1070186 w 2140371"/>
                <a:gd name="connsiteY3" fmla="*/ 0 h 2140371"/>
                <a:gd name="connsiteX4" fmla="*/ 2140372 w 2140371"/>
                <a:gd name="connsiteY4" fmla="*/ 1070186 h 214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0371" h="2140371">
                  <a:moveTo>
                    <a:pt x="2140372" y="1070186"/>
                  </a:moveTo>
                  <a:cubicBezTo>
                    <a:pt x="2140372" y="1661233"/>
                    <a:pt x="1661234" y="2140371"/>
                    <a:pt x="1070186" y="2140371"/>
                  </a:cubicBezTo>
                  <a:cubicBezTo>
                    <a:pt x="479139" y="2140371"/>
                    <a:pt x="0" y="1661233"/>
                    <a:pt x="0" y="1070186"/>
                  </a:cubicBezTo>
                  <a:cubicBezTo>
                    <a:pt x="0" y="479138"/>
                    <a:pt x="479139" y="0"/>
                    <a:pt x="1070186" y="0"/>
                  </a:cubicBezTo>
                  <a:cubicBezTo>
                    <a:pt x="1661234" y="0"/>
                    <a:pt x="2140372" y="479138"/>
                    <a:pt x="2140372" y="1070186"/>
                  </a:cubicBezTo>
                  <a:close/>
                </a:path>
              </a:pathLst>
            </a:custGeom>
            <a:solidFill>
              <a:srgbClr val="8FC8CB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24" name="Graphic 38">
              <a:extLst>
                <a:ext uri="{FF2B5EF4-FFF2-40B4-BE49-F238E27FC236}">
                  <a16:creationId xmlns:a16="http://schemas.microsoft.com/office/drawing/2014/main" id="{A5A5589C-6860-4DBD-B268-0884DE7677C4}"/>
                </a:ext>
              </a:extLst>
            </p:cNvPr>
            <p:cNvGrpSpPr/>
            <p:nvPr/>
          </p:nvGrpSpPr>
          <p:grpSpPr>
            <a:xfrm>
              <a:off x="1359659" y="2325619"/>
              <a:ext cx="2114492" cy="2200142"/>
              <a:chOff x="1359659" y="2325619"/>
              <a:chExt cx="2114492" cy="2200142"/>
            </a:xfrm>
            <a:solidFill>
              <a:srgbClr val="637B36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3C00F35-070E-4309-A3D1-866F3B4AF69E}"/>
                  </a:ext>
                </a:extLst>
              </p:cNvPr>
              <p:cNvSpPr/>
              <p:nvPr/>
            </p:nvSpPr>
            <p:spPr>
              <a:xfrm>
                <a:off x="1359659" y="2325619"/>
                <a:ext cx="1069219" cy="979165"/>
              </a:xfrm>
              <a:custGeom>
                <a:avLst/>
                <a:gdLst>
                  <a:gd name="connsiteX0" fmla="*/ 1036342 w 1069219"/>
                  <a:gd name="connsiteY0" fmla="*/ 2875 h 979165"/>
                  <a:gd name="connsiteX1" fmla="*/ 1036342 w 1069219"/>
                  <a:gd name="connsiteY1" fmla="*/ 307984 h 979165"/>
                  <a:gd name="connsiteX2" fmla="*/ 717992 w 1069219"/>
                  <a:gd name="connsiteY2" fmla="*/ 934610 h 979165"/>
                  <a:gd name="connsiteX3" fmla="*/ 121 w 1069219"/>
                  <a:gd name="connsiteY3" fmla="*/ 804506 h 979165"/>
                  <a:gd name="connsiteX4" fmla="*/ 1036342 w 1069219"/>
                  <a:gd name="connsiteY4" fmla="*/ 2875 h 97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9219" h="979165">
                    <a:moveTo>
                      <a:pt x="1036342" y="2875"/>
                    </a:moveTo>
                    <a:cubicBezTo>
                      <a:pt x="1036342" y="2875"/>
                      <a:pt x="1110317" y="261354"/>
                      <a:pt x="1036342" y="307984"/>
                    </a:cubicBezTo>
                    <a:cubicBezTo>
                      <a:pt x="600553" y="582582"/>
                      <a:pt x="877167" y="797598"/>
                      <a:pt x="717992" y="934610"/>
                    </a:cubicBezTo>
                    <a:cubicBezTo>
                      <a:pt x="558817" y="1071621"/>
                      <a:pt x="394173" y="853439"/>
                      <a:pt x="121" y="804506"/>
                    </a:cubicBezTo>
                    <a:cubicBezTo>
                      <a:pt x="121" y="804506"/>
                      <a:pt x="-33844" y="-55845"/>
                      <a:pt x="1036342" y="2875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C74B5C-E580-42B6-8050-2CA907D708EA}"/>
                  </a:ext>
                </a:extLst>
              </p:cNvPr>
              <p:cNvSpPr/>
              <p:nvPr/>
            </p:nvSpPr>
            <p:spPr>
              <a:xfrm>
                <a:off x="3008901" y="3028519"/>
                <a:ext cx="465249" cy="667786"/>
              </a:xfrm>
              <a:custGeom>
                <a:avLst/>
                <a:gdLst>
                  <a:gd name="connsiteX0" fmla="*/ 391370 w 465249"/>
                  <a:gd name="connsiteY0" fmla="*/ 0 h 667786"/>
                  <a:gd name="connsiteX1" fmla="*/ 25527 w 465249"/>
                  <a:gd name="connsiteY1" fmla="*/ 132406 h 667786"/>
                  <a:gd name="connsiteX2" fmla="*/ 176642 w 465249"/>
                  <a:gd name="connsiteY2" fmla="*/ 370161 h 667786"/>
                  <a:gd name="connsiteX3" fmla="*/ 414973 w 465249"/>
                  <a:gd name="connsiteY3" fmla="*/ 667787 h 667786"/>
                  <a:gd name="connsiteX4" fmla="*/ 391370 w 465249"/>
                  <a:gd name="connsiteY4" fmla="*/ 0 h 66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249" h="667786">
                    <a:moveTo>
                      <a:pt x="391370" y="0"/>
                    </a:moveTo>
                    <a:cubicBezTo>
                      <a:pt x="391370" y="0"/>
                      <a:pt x="113030" y="44903"/>
                      <a:pt x="25527" y="132406"/>
                    </a:cubicBezTo>
                    <a:cubicBezTo>
                      <a:pt x="-61977" y="219909"/>
                      <a:pt x="97198" y="265676"/>
                      <a:pt x="176642" y="370161"/>
                    </a:cubicBezTo>
                    <a:cubicBezTo>
                      <a:pt x="256086" y="474647"/>
                      <a:pt x="414973" y="667787"/>
                      <a:pt x="414973" y="667787"/>
                    </a:cubicBezTo>
                    <a:cubicBezTo>
                      <a:pt x="414973" y="667787"/>
                      <a:pt x="542486" y="275750"/>
                      <a:pt x="391370" y="0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9D17163-5BE0-4E7F-BD76-6B4225EB62B5}"/>
                  </a:ext>
                </a:extLst>
              </p:cNvPr>
              <p:cNvSpPr/>
              <p:nvPr/>
            </p:nvSpPr>
            <p:spPr>
              <a:xfrm>
                <a:off x="1804258" y="3395052"/>
                <a:ext cx="1049681" cy="1130709"/>
              </a:xfrm>
              <a:custGeom>
                <a:avLst/>
                <a:gdLst>
                  <a:gd name="connsiteX0" fmla="*/ 159984 w 1049681"/>
                  <a:gd name="connsiteY0" fmla="*/ 126822 h 1130709"/>
                  <a:gd name="connsiteX1" fmla="*/ 613619 w 1049681"/>
                  <a:gd name="connsiteY1" fmla="*/ 3627 h 1130709"/>
                  <a:gd name="connsiteX2" fmla="*/ 1049407 w 1049681"/>
                  <a:gd name="connsiteY2" fmla="*/ 434235 h 1130709"/>
                  <a:gd name="connsiteX3" fmla="*/ 681261 w 1049681"/>
                  <a:gd name="connsiteY3" fmla="*/ 1070071 h 1130709"/>
                  <a:gd name="connsiteX4" fmla="*/ 190207 w 1049681"/>
                  <a:gd name="connsiteY4" fmla="*/ 1070071 h 1130709"/>
                  <a:gd name="connsiteX5" fmla="*/ 5127 w 1049681"/>
                  <a:gd name="connsiteY5" fmla="*/ 724664 h 1130709"/>
                  <a:gd name="connsiteX6" fmla="*/ 159984 w 1049681"/>
                  <a:gd name="connsiteY6" fmla="*/ 126822 h 113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681" h="1130709">
                    <a:moveTo>
                      <a:pt x="159984" y="126822"/>
                    </a:moveTo>
                    <a:cubicBezTo>
                      <a:pt x="159984" y="126822"/>
                      <a:pt x="506255" y="-25157"/>
                      <a:pt x="613619" y="3627"/>
                    </a:cubicBezTo>
                    <a:cubicBezTo>
                      <a:pt x="720983" y="32411"/>
                      <a:pt x="1037318" y="376379"/>
                      <a:pt x="1049407" y="434235"/>
                    </a:cubicBezTo>
                    <a:cubicBezTo>
                      <a:pt x="1061209" y="492090"/>
                      <a:pt x="688745" y="931908"/>
                      <a:pt x="681261" y="1070071"/>
                    </a:cubicBezTo>
                    <a:cubicBezTo>
                      <a:pt x="681261" y="1070071"/>
                      <a:pt x="318008" y="1206507"/>
                      <a:pt x="190207" y="1070071"/>
                    </a:cubicBezTo>
                    <a:cubicBezTo>
                      <a:pt x="190207" y="1070071"/>
                      <a:pt x="-36610" y="844118"/>
                      <a:pt x="5127" y="724664"/>
                    </a:cubicBezTo>
                    <a:cubicBezTo>
                      <a:pt x="46575" y="605211"/>
                      <a:pt x="-78635" y="394225"/>
                      <a:pt x="159984" y="126822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279975-7D63-4402-82E5-724ECB8E55E3}"/>
                  </a:ext>
                </a:extLst>
              </p:cNvPr>
              <p:cNvSpPr/>
              <p:nvPr/>
            </p:nvSpPr>
            <p:spPr>
              <a:xfrm>
                <a:off x="1359811" y="3269494"/>
                <a:ext cx="492450" cy="180259"/>
              </a:xfrm>
              <a:custGeom>
                <a:avLst/>
                <a:gdLst>
                  <a:gd name="connsiteX0" fmla="*/ 228513 w 492450"/>
                  <a:gd name="connsiteY0" fmla="*/ 14626 h 180259"/>
                  <a:gd name="connsiteX1" fmla="*/ 485265 w 492450"/>
                  <a:gd name="connsiteY1" fmla="*/ 92918 h 180259"/>
                  <a:gd name="connsiteX2" fmla="*/ 270537 w 492450"/>
                  <a:gd name="connsiteY2" fmla="*/ 175815 h 180259"/>
                  <a:gd name="connsiteX3" fmla="*/ 256 w 492450"/>
                  <a:gd name="connsiteY3" fmla="*/ 14626 h 180259"/>
                  <a:gd name="connsiteX4" fmla="*/ 228513 w 492450"/>
                  <a:gd name="connsiteY4" fmla="*/ 14626 h 18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450" h="180259">
                    <a:moveTo>
                      <a:pt x="228513" y="14626"/>
                    </a:moveTo>
                    <a:cubicBezTo>
                      <a:pt x="228513" y="14626"/>
                      <a:pt x="443241" y="57514"/>
                      <a:pt x="485265" y="92918"/>
                    </a:cubicBezTo>
                    <a:cubicBezTo>
                      <a:pt x="527002" y="128034"/>
                      <a:pt x="377901" y="140123"/>
                      <a:pt x="270537" y="175815"/>
                    </a:cubicBezTo>
                    <a:cubicBezTo>
                      <a:pt x="163173" y="211507"/>
                      <a:pt x="-7515" y="20670"/>
                      <a:pt x="256" y="14626"/>
                    </a:cubicBezTo>
                    <a:cubicBezTo>
                      <a:pt x="8028" y="8581"/>
                      <a:pt x="101576" y="-15022"/>
                      <a:pt x="228513" y="14626"/>
                    </a:cubicBezTo>
                    <a:close/>
                  </a:path>
                </a:pathLst>
              </a:custGeom>
              <a:solidFill>
                <a:srgbClr val="637B36"/>
              </a:solidFill>
              <a:ln w="28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850A77-1F8C-407E-90A2-A3357521B915}"/>
                </a:ext>
              </a:extLst>
            </p:cNvPr>
            <p:cNvSpPr/>
            <p:nvPr/>
          </p:nvSpPr>
          <p:spPr>
            <a:xfrm>
              <a:off x="1325527" y="2574884"/>
              <a:ext cx="1950110" cy="1893981"/>
            </a:xfrm>
            <a:custGeom>
              <a:avLst/>
              <a:gdLst>
                <a:gd name="connsiteX0" fmla="*/ 197170 w 1950110"/>
                <a:gd name="connsiteY0" fmla="*/ 608780 h 1893981"/>
                <a:gd name="connsiteX1" fmla="*/ 387144 w 1950110"/>
                <a:gd name="connsiteY1" fmla="*/ 0 h 1893981"/>
                <a:gd name="connsiteX2" fmla="*/ 0 w 1950110"/>
                <a:gd name="connsiteY2" fmla="*/ 823795 h 1893981"/>
                <a:gd name="connsiteX3" fmla="*/ 1070186 w 1950110"/>
                <a:gd name="connsiteY3" fmla="*/ 1893981 h 1893981"/>
                <a:gd name="connsiteX4" fmla="*/ 1950110 w 1950110"/>
                <a:gd name="connsiteY4" fmla="*/ 1432863 h 1893981"/>
                <a:gd name="connsiteX5" fmla="*/ 1267068 w 1950110"/>
                <a:gd name="connsiteY5" fmla="*/ 1679253 h 1893981"/>
                <a:gd name="connsiteX6" fmla="*/ 197170 w 1950110"/>
                <a:gd name="connsiteY6" fmla="*/ 608780 h 189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110" h="1893981">
                  <a:moveTo>
                    <a:pt x="197170" y="608780"/>
                  </a:moveTo>
                  <a:cubicBezTo>
                    <a:pt x="197170" y="382538"/>
                    <a:pt x="267403" y="172703"/>
                    <a:pt x="387144" y="0"/>
                  </a:cubicBezTo>
                  <a:cubicBezTo>
                    <a:pt x="150828" y="196306"/>
                    <a:pt x="0" y="492493"/>
                    <a:pt x="0" y="823795"/>
                  </a:cubicBezTo>
                  <a:cubicBezTo>
                    <a:pt x="0" y="1414729"/>
                    <a:pt x="479252" y="1893981"/>
                    <a:pt x="1070186" y="1893981"/>
                  </a:cubicBezTo>
                  <a:cubicBezTo>
                    <a:pt x="1434878" y="1893981"/>
                    <a:pt x="1756970" y="1711491"/>
                    <a:pt x="1950110" y="1432863"/>
                  </a:cubicBezTo>
                  <a:cubicBezTo>
                    <a:pt x="1764742" y="1586857"/>
                    <a:pt x="1526699" y="1679253"/>
                    <a:pt x="1267068" y="1679253"/>
                  </a:cubicBezTo>
                  <a:cubicBezTo>
                    <a:pt x="676422" y="1678965"/>
                    <a:pt x="197170" y="1200001"/>
                    <a:pt x="197170" y="608780"/>
                  </a:cubicBezTo>
                  <a:close/>
                </a:path>
              </a:pathLst>
            </a:custGeom>
            <a:solidFill>
              <a:srgbClr val="395D6B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451CAC-0CD0-49C3-BFD4-49862F27B45F}"/>
                </a:ext>
              </a:extLst>
            </p:cNvPr>
            <p:cNvSpPr/>
            <p:nvPr/>
          </p:nvSpPr>
          <p:spPr>
            <a:xfrm>
              <a:off x="1516076" y="2328494"/>
              <a:ext cx="1950398" cy="1893693"/>
            </a:xfrm>
            <a:custGeom>
              <a:avLst/>
              <a:gdLst>
                <a:gd name="connsiteX0" fmla="*/ 1753228 w 1950398"/>
                <a:gd name="connsiteY0" fmla="*/ 1284914 h 1893693"/>
                <a:gd name="connsiteX1" fmla="*/ 1563255 w 1950398"/>
                <a:gd name="connsiteY1" fmla="*/ 1893693 h 1893693"/>
                <a:gd name="connsiteX2" fmla="*/ 1950398 w 1950398"/>
                <a:gd name="connsiteY2" fmla="*/ 1069898 h 1893693"/>
                <a:gd name="connsiteX3" fmla="*/ 879924 w 1950398"/>
                <a:gd name="connsiteY3" fmla="*/ 0 h 1893693"/>
                <a:gd name="connsiteX4" fmla="*/ 0 w 1950398"/>
                <a:gd name="connsiteY4" fmla="*/ 461118 h 1893693"/>
                <a:gd name="connsiteX5" fmla="*/ 683042 w 1950398"/>
                <a:gd name="connsiteY5" fmla="*/ 214728 h 1893693"/>
                <a:gd name="connsiteX6" fmla="*/ 1753228 w 1950398"/>
                <a:gd name="connsiteY6" fmla="*/ 1284914 h 189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398" h="1893693">
                  <a:moveTo>
                    <a:pt x="1753228" y="1284914"/>
                  </a:moveTo>
                  <a:cubicBezTo>
                    <a:pt x="1753228" y="1511155"/>
                    <a:pt x="1682996" y="1720990"/>
                    <a:pt x="1563255" y="1893693"/>
                  </a:cubicBezTo>
                  <a:cubicBezTo>
                    <a:pt x="1799571" y="1697387"/>
                    <a:pt x="1950398" y="1401201"/>
                    <a:pt x="1950398" y="1069898"/>
                  </a:cubicBezTo>
                  <a:cubicBezTo>
                    <a:pt x="1950110" y="479252"/>
                    <a:pt x="1470858" y="0"/>
                    <a:pt x="879924" y="0"/>
                  </a:cubicBezTo>
                  <a:cubicBezTo>
                    <a:pt x="515232" y="0"/>
                    <a:pt x="193140" y="182490"/>
                    <a:pt x="0" y="461118"/>
                  </a:cubicBezTo>
                  <a:cubicBezTo>
                    <a:pt x="185368" y="307124"/>
                    <a:pt x="423411" y="214728"/>
                    <a:pt x="683042" y="214728"/>
                  </a:cubicBezTo>
                  <a:cubicBezTo>
                    <a:pt x="1273976" y="214728"/>
                    <a:pt x="1753228" y="693980"/>
                    <a:pt x="1753228" y="1284914"/>
                  </a:cubicBezTo>
                  <a:close/>
                </a:path>
              </a:pathLst>
            </a:custGeom>
            <a:solidFill>
              <a:srgbClr val="F3F1E8">
                <a:alpha val="50000"/>
              </a:srgbClr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7430BE-6C07-4F4C-84E4-83E0FD5D78FB}"/>
                </a:ext>
              </a:extLst>
            </p:cNvPr>
            <p:cNvSpPr/>
            <p:nvPr/>
          </p:nvSpPr>
          <p:spPr>
            <a:xfrm>
              <a:off x="923775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8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19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8" y="123771"/>
                  </a:cubicBezTo>
                  <a:cubicBezTo>
                    <a:pt x="419598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19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9BB16A-D3D9-4E8B-9DBB-FBC07B5B81CD}"/>
                </a:ext>
              </a:extLst>
            </p:cNvPr>
            <p:cNvSpPr/>
            <p:nvPr/>
          </p:nvSpPr>
          <p:spPr>
            <a:xfrm>
              <a:off x="1818667" y="2446508"/>
              <a:ext cx="535021" cy="291868"/>
            </a:xfrm>
            <a:custGeom>
              <a:avLst/>
              <a:gdLst>
                <a:gd name="connsiteX0" fmla="*/ 535021 w 535021"/>
                <a:gd name="connsiteY0" fmla="*/ 205517 h 291868"/>
                <a:gd name="connsiteX1" fmla="*/ 448669 w 535021"/>
                <a:gd name="connsiteY1" fmla="*/ 119165 h 291868"/>
                <a:gd name="connsiteX2" fmla="*/ 419885 w 535021"/>
                <a:gd name="connsiteY2" fmla="*/ 124059 h 291868"/>
                <a:gd name="connsiteX3" fmla="*/ 420173 w 535021"/>
                <a:gd name="connsiteY3" fmla="*/ 119165 h 291868"/>
                <a:gd name="connsiteX4" fmla="*/ 333821 w 535021"/>
                <a:gd name="connsiteY4" fmla="*/ 32814 h 291868"/>
                <a:gd name="connsiteX5" fmla="*/ 275102 w 535021"/>
                <a:gd name="connsiteY5" fmla="*/ 55841 h 291868"/>
                <a:gd name="connsiteX6" fmla="*/ 194220 w 535021"/>
                <a:gd name="connsiteY6" fmla="*/ 0 h 291868"/>
                <a:gd name="connsiteX7" fmla="*/ 107868 w 535021"/>
                <a:gd name="connsiteY7" fmla="*/ 86352 h 291868"/>
                <a:gd name="connsiteX8" fmla="*/ 116791 w 535021"/>
                <a:gd name="connsiteY8" fmla="*/ 124347 h 291868"/>
                <a:gd name="connsiteX9" fmla="*/ 25258 w 535021"/>
                <a:gd name="connsiteY9" fmla="*/ 144207 h 291868"/>
                <a:gd name="connsiteX10" fmla="*/ 25258 w 535021"/>
                <a:gd name="connsiteY10" fmla="*/ 266539 h 291868"/>
                <a:gd name="connsiteX11" fmla="*/ 86280 w 535021"/>
                <a:gd name="connsiteY11" fmla="*/ 291869 h 291868"/>
                <a:gd name="connsiteX12" fmla="*/ 452987 w 535021"/>
                <a:gd name="connsiteY12" fmla="*/ 291869 h 291868"/>
                <a:gd name="connsiteX13" fmla="*/ 452987 w 535021"/>
                <a:gd name="connsiteY13" fmla="*/ 291581 h 291868"/>
                <a:gd name="connsiteX14" fmla="*/ 535021 w 535021"/>
                <a:gd name="connsiteY14" fmla="*/ 205517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021" h="291868">
                  <a:moveTo>
                    <a:pt x="535021" y="205517"/>
                  </a:moveTo>
                  <a:cubicBezTo>
                    <a:pt x="535021" y="157736"/>
                    <a:pt x="496163" y="119165"/>
                    <a:pt x="448669" y="119165"/>
                  </a:cubicBezTo>
                  <a:cubicBezTo>
                    <a:pt x="438595" y="119165"/>
                    <a:pt x="429096" y="120892"/>
                    <a:pt x="419885" y="124059"/>
                  </a:cubicBezTo>
                  <a:cubicBezTo>
                    <a:pt x="419885" y="122332"/>
                    <a:pt x="420173" y="120892"/>
                    <a:pt x="420173" y="119165"/>
                  </a:cubicBezTo>
                  <a:cubicBezTo>
                    <a:pt x="420173" y="71384"/>
                    <a:pt x="381315" y="32814"/>
                    <a:pt x="333821" y="32814"/>
                  </a:cubicBezTo>
                  <a:cubicBezTo>
                    <a:pt x="311082" y="32814"/>
                    <a:pt x="290646" y="41737"/>
                    <a:pt x="275102" y="55841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7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5" y="289278"/>
                    <a:pt x="535021" y="251571"/>
                    <a:pt x="535021" y="205517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C49DD4-BFB8-4876-A780-49E59F32B5FA}"/>
                </a:ext>
              </a:extLst>
            </p:cNvPr>
            <p:cNvSpPr/>
            <p:nvPr/>
          </p:nvSpPr>
          <p:spPr>
            <a:xfrm>
              <a:off x="3131789" y="357771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0D3757-757C-4F27-92A3-C23BAFF6B66C}"/>
                </a:ext>
              </a:extLst>
            </p:cNvPr>
            <p:cNvSpPr/>
            <p:nvPr/>
          </p:nvSpPr>
          <p:spPr>
            <a:xfrm>
              <a:off x="2284391" y="4076541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7 h 291868"/>
                <a:gd name="connsiteX2" fmla="*/ 419598 w 534733"/>
                <a:gd name="connsiteY2" fmla="*/ 123771 h 291868"/>
                <a:gd name="connsiteX3" fmla="*/ 419885 w 534733"/>
                <a:gd name="connsiteY3" fmla="*/ 118877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7"/>
                    <a:pt x="448381" y="118877"/>
                  </a:cubicBezTo>
                  <a:cubicBezTo>
                    <a:pt x="438307" y="118877"/>
                    <a:pt x="428808" y="120604"/>
                    <a:pt x="419598" y="123771"/>
                  </a:cubicBezTo>
                  <a:cubicBezTo>
                    <a:pt x="419598" y="122044"/>
                    <a:pt x="419885" y="120604"/>
                    <a:pt x="419885" y="118877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1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178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1FDD88-6AFE-449B-A110-167E4F14F1A0}"/>
                </a:ext>
              </a:extLst>
            </p:cNvPr>
            <p:cNvSpPr/>
            <p:nvPr/>
          </p:nvSpPr>
          <p:spPr>
            <a:xfrm>
              <a:off x="2786382" y="2666705"/>
              <a:ext cx="534733" cy="291868"/>
            </a:xfrm>
            <a:custGeom>
              <a:avLst/>
              <a:gdLst>
                <a:gd name="connsiteX0" fmla="*/ 534733 w 534733"/>
                <a:gd name="connsiteY0" fmla="*/ 205229 h 291868"/>
                <a:gd name="connsiteX1" fmla="*/ 448381 w 534733"/>
                <a:gd name="connsiteY1" fmla="*/ 118878 h 291868"/>
                <a:gd name="connsiteX2" fmla="*/ 419597 w 534733"/>
                <a:gd name="connsiteY2" fmla="*/ 123771 h 291868"/>
                <a:gd name="connsiteX3" fmla="*/ 419885 w 534733"/>
                <a:gd name="connsiteY3" fmla="*/ 118878 h 291868"/>
                <a:gd name="connsiteX4" fmla="*/ 333534 w 534733"/>
                <a:gd name="connsiteY4" fmla="*/ 32526 h 291868"/>
                <a:gd name="connsiteX5" fmla="*/ 274814 w 534733"/>
                <a:gd name="connsiteY5" fmla="*/ 55553 h 291868"/>
                <a:gd name="connsiteX6" fmla="*/ 194220 w 534733"/>
                <a:gd name="connsiteY6" fmla="*/ 0 h 291868"/>
                <a:gd name="connsiteX7" fmla="*/ 107868 w 534733"/>
                <a:gd name="connsiteY7" fmla="*/ 86352 h 291868"/>
                <a:gd name="connsiteX8" fmla="*/ 116791 w 534733"/>
                <a:gd name="connsiteY8" fmla="*/ 124346 h 291868"/>
                <a:gd name="connsiteX9" fmla="*/ 25258 w 534733"/>
                <a:gd name="connsiteY9" fmla="*/ 144207 h 291868"/>
                <a:gd name="connsiteX10" fmla="*/ 25258 w 534733"/>
                <a:gd name="connsiteY10" fmla="*/ 266539 h 291868"/>
                <a:gd name="connsiteX11" fmla="*/ 86280 w 534733"/>
                <a:gd name="connsiteY11" fmla="*/ 291869 h 291868"/>
                <a:gd name="connsiteX12" fmla="*/ 452987 w 534733"/>
                <a:gd name="connsiteY12" fmla="*/ 291869 h 291868"/>
                <a:gd name="connsiteX13" fmla="*/ 452987 w 534733"/>
                <a:gd name="connsiteY13" fmla="*/ 291581 h 291868"/>
                <a:gd name="connsiteX14" fmla="*/ 534733 w 534733"/>
                <a:gd name="connsiteY14" fmla="*/ 205229 h 29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733" h="291868">
                  <a:moveTo>
                    <a:pt x="534733" y="205229"/>
                  </a:moveTo>
                  <a:cubicBezTo>
                    <a:pt x="534733" y="157448"/>
                    <a:pt x="495875" y="118878"/>
                    <a:pt x="448381" y="118878"/>
                  </a:cubicBezTo>
                  <a:cubicBezTo>
                    <a:pt x="438307" y="118878"/>
                    <a:pt x="428808" y="120605"/>
                    <a:pt x="419597" y="123771"/>
                  </a:cubicBezTo>
                  <a:cubicBezTo>
                    <a:pt x="419597" y="122044"/>
                    <a:pt x="419885" y="120605"/>
                    <a:pt x="419885" y="118878"/>
                  </a:cubicBezTo>
                  <a:cubicBezTo>
                    <a:pt x="419885" y="71096"/>
                    <a:pt x="381027" y="32526"/>
                    <a:pt x="333534" y="32526"/>
                  </a:cubicBezTo>
                  <a:cubicBezTo>
                    <a:pt x="310794" y="32526"/>
                    <a:pt x="290358" y="41449"/>
                    <a:pt x="274814" y="55553"/>
                  </a:cubicBezTo>
                  <a:cubicBezTo>
                    <a:pt x="262437" y="23027"/>
                    <a:pt x="231063" y="0"/>
                    <a:pt x="194220" y="0"/>
                  </a:cubicBezTo>
                  <a:cubicBezTo>
                    <a:pt x="146438" y="0"/>
                    <a:pt x="107868" y="38858"/>
                    <a:pt x="107868" y="86352"/>
                  </a:cubicBezTo>
                  <a:cubicBezTo>
                    <a:pt x="107868" y="99880"/>
                    <a:pt x="111034" y="112833"/>
                    <a:pt x="116791" y="124346"/>
                  </a:cubicBezTo>
                  <a:cubicBezTo>
                    <a:pt x="85992" y="112833"/>
                    <a:pt x="50012" y="119165"/>
                    <a:pt x="25258" y="144207"/>
                  </a:cubicBezTo>
                  <a:cubicBezTo>
                    <a:pt x="-8419" y="177885"/>
                    <a:pt x="-8419" y="232862"/>
                    <a:pt x="25258" y="266539"/>
                  </a:cubicBezTo>
                  <a:cubicBezTo>
                    <a:pt x="42240" y="283522"/>
                    <a:pt x="64404" y="291869"/>
                    <a:pt x="86280" y="291869"/>
                  </a:cubicBezTo>
                  <a:lnTo>
                    <a:pt x="452987" y="291869"/>
                  </a:lnTo>
                  <a:lnTo>
                    <a:pt x="452987" y="291581"/>
                  </a:lnTo>
                  <a:cubicBezTo>
                    <a:pt x="498466" y="289278"/>
                    <a:pt x="534733" y="251571"/>
                    <a:pt x="534733" y="205229"/>
                  </a:cubicBezTo>
                  <a:close/>
                </a:path>
              </a:pathLst>
            </a:custGeom>
            <a:solidFill>
              <a:srgbClr val="F3F1E8"/>
            </a:solidFill>
            <a:ln w="28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E1B945C3-0B68-4521-A094-9BB6FAF1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0337" y="2605955"/>
            <a:ext cx="618774" cy="618774"/>
          </a:xfrm>
          <a:prstGeom prst="rect">
            <a:avLst/>
          </a:prstGeom>
        </p:spPr>
      </p:pic>
      <p:grpSp>
        <p:nvGrpSpPr>
          <p:cNvPr id="37" name="Graphic 241">
            <a:extLst>
              <a:ext uri="{FF2B5EF4-FFF2-40B4-BE49-F238E27FC236}">
                <a16:creationId xmlns:a16="http://schemas.microsoft.com/office/drawing/2014/main" id="{268EF1C9-DCA9-4C78-9C82-369384B48763}"/>
              </a:ext>
            </a:extLst>
          </p:cNvPr>
          <p:cNvGrpSpPr/>
          <p:nvPr/>
        </p:nvGrpSpPr>
        <p:grpSpPr>
          <a:xfrm rot="1433983">
            <a:off x="7372280" y="3904780"/>
            <a:ext cx="212939" cy="210438"/>
            <a:chOff x="2434505" y="2932122"/>
            <a:chExt cx="322656" cy="31886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6A79F75-8F94-4794-9B9B-518B502BD7CB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66F4B9-E591-46B1-912A-B81474EC35E0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1561AB7-59F8-471A-9978-D3A27F1BA9E2}"/>
              </a:ext>
            </a:extLst>
          </p:cNvPr>
          <p:cNvSpPr/>
          <p:nvPr/>
        </p:nvSpPr>
        <p:spPr>
          <a:xfrm>
            <a:off x="6918254" y="5184650"/>
            <a:ext cx="169792" cy="129762"/>
          </a:xfrm>
          <a:custGeom>
            <a:avLst/>
            <a:gdLst>
              <a:gd name="connsiteX0" fmla="*/ 267316 w 267315"/>
              <a:gd name="connsiteY0" fmla="*/ 93363 h 186725"/>
              <a:gd name="connsiteX1" fmla="*/ 133658 w 267315"/>
              <a:gd name="connsiteY1" fmla="*/ 186725 h 186725"/>
              <a:gd name="connsiteX2" fmla="*/ 0 w 267315"/>
              <a:gd name="connsiteY2" fmla="*/ 93363 h 186725"/>
              <a:gd name="connsiteX3" fmla="*/ 133658 w 267315"/>
              <a:gd name="connsiteY3" fmla="*/ 0 h 186725"/>
              <a:gd name="connsiteX4" fmla="*/ 267316 w 267315"/>
              <a:gd name="connsiteY4" fmla="*/ 93363 h 1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5" h="186725">
                <a:moveTo>
                  <a:pt x="267316" y="93363"/>
                </a:moveTo>
                <a:cubicBezTo>
                  <a:pt x="267316" y="144858"/>
                  <a:pt x="207439" y="186725"/>
                  <a:pt x="133658" y="186725"/>
                </a:cubicBezTo>
                <a:cubicBezTo>
                  <a:pt x="59876" y="186725"/>
                  <a:pt x="0" y="144858"/>
                  <a:pt x="0" y="93363"/>
                </a:cubicBezTo>
                <a:cubicBezTo>
                  <a:pt x="0" y="41868"/>
                  <a:pt x="59876" y="0"/>
                  <a:pt x="133658" y="0"/>
                </a:cubicBezTo>
                <a:cubicBezTo>
                  <a:pt x="207439" y="0"/>
                  <a:pt x="267316" y="41868"/>
                  <a:pt x="267316" y="93363"/>
                </a:cubicBezTo>
                <a:close/>
              </a:path>
            </a:pathLst>
          </a:custGeom>
          <a:solidFill>
            <a:srgbClr val="F7C448"/>
          </a:solidFill>
          <a:ln w="28350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1" name="Graphic 241">
            <a:extLst>
              <a:ext uri="{FF2B5EF4-FFF2-40B4-BE49-F238E27FC236}">
                <a16:creationId xmlns:a16="http://schemas.microsoft.com/office/drawing/2014/main" id="{BD9FFBB6-C7A9-4C17-87A9-E042C329197E}"/>
              </a:ext>
            </a:extLst>
          </p:cNvPr>
          <p:cNvGrpSpPr/>
          <p:nvPr/>
        </p:nvGrpSpPr>
        <p:grpSpPr>
          <a:xfrm>
            <a:off x="10559860" y="6101804"/>
            <a:ext cx="322656" cy="318867"/>
            <a:chOff x="2434505" y="2932122"/>
            <a:chExt cx="322656" cy="318867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2650DA0-A22C-4C84-A58A-673C23280192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360BB1-6C58-4F32-BC14-3CCA47824690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4" name="Graphic 241">
            <a:extLst>
              <a:ext uri="{FF2B5EF4-FFF2-40B4-BE49-F238E27FC236}">
                <a16:creationId xmlns:a16="http://schemas.microsoft.com/office/drawing/2014/main" id="{8A529D81-8A6D-4D7A-BEE0-1F857CE27B82}"/>
              </a:ext>
            </a:extLst>
          </p:cNvPr>
          <p:cNvGrpSpPr/>
          <p:nvPr/>
        </p:nvGrpSpPr>
        <p:grpSpPr>
          <a:xfrm rot="1433983">
            <a:off x="9736565" y="5005254"/>
            <a:ext cx="212939" cy="210438"/>
            <a:chOff x="2434505" y="2932122"/>
            <a:chExt cx="322656" cy="31886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F53297-ACFF-44E5-879E-53227175ED1E}"/>
                </a:ext>
              </a:extLst>
            </p:cNvPr>
            <p:cNvSpPr/>
            <p:nvPr/>
          </p:nvSpPr>
          <p:spPr>
            <a:xfrm>
              <a:off x="2437166" y="2934050"/>
              <a:ext cx="319995" cy="316938"/>
            </a:xfrm>
            <a:custGeom>
              <a:avLst/>
              <a:gdLst>
                <a:gd name="connsiteX0" fmla="*/ 267939 w 319995"/>
                <a:gd name="connsiteY0" fmla="*/ 17339 h 316938"/>
                <a:gd name="connsiteX1" fmla="*/ 231290 w 319995"/>
                <a:gd name="connsiteY1" fmla="*/ 107033 h 316938"/>
                <a:gd name="connsiteX2" fmla="*/ 235148 w 319995"/>
                <a:gd name="connsiteY2" fmla="*/ 120535 h 316938"/>
                <a:gd name="connsiteX3" fmla="*/ 315198 w 319995"/>
                <a:gd name="connsiteY3" fmla="*/ 177920 h 316938"/>
                <a:gd name="connsiteX4" fmla="*/ 308929 w 319995"/>
                <a:gd name="connsiteY4" fmla="*/ 198415 h 316938"/>
                <a:gd name="connsiteX5" fmla="*/ 209108 w 319995"/>
                <a:gd name="connsiteY5" fmla="*/ 200103 h 316938"/>
                <a:gd name="connsiteX6" fmla="*/ 198499 w 319995"/>
                <a:gd name="connsiteY6" fmla="*/ 208542 h 316938"/>
                <a:gd name="connsiteX7" fmla="*/ 173905 w 319995"/>
                <a:gd name="connsiteY7" fmla="*/ 308363 h 316938"/>
                <a:gd name="connsiteX8" fmla="*/ 152446 w 319995"/>
                <a:gd name="connsiteY8" fmla="*/ 309568 h 316938"/>
                <a:gd name="connsiteX9" fmla="*/ 115315 w 319995"/>
                <a:gd name="connsiteY9" fmla="*/ 209988 h 316938"/>
                <a:gd name="connsiteX10" fmla="*/ 103982 w 319995"/>
                <a:gd name="connsiteY10" fmla="*/ 202755 h 316938"/>
                <a:gd name="connsiteX11" fmla="*/ 12359 w 319995"/>
                <a:gd name="connsiteY11" fmla="*/ 209024 h 316938"/>
                <a:gd name="connsiteX12" fmla="*/ 3921 w 319995"/>
                <a:gd name="connsiteY12" fmla="*/ 189253 h 316938"/>
                <a:gd name="connsiteX13" fmla="*/ 79871 w 319995"/>
                <a:gd name="connsiteY13" fmla="*/ 122947 h 316938"/>
                <a:gd name="connsiteX14" fmla="*/ 83247 w 319995"/>
                <a:gd name="connsiteY14" fmla="*/ 111132 h 316938"/>
                <a:gd name="connsiteX15" fmla="*/ 52384 w 319995"/>
                <a:gd name="connsiteY15" fmla="*/ 14687 h 316938"/>
                <a:gd name="connsiteX16" fmla="*/ 69503 w 319995"/>
                <a:gd name="connsiteY16" fmla="*/ 2149 h 316938"/>
                <a:gd name="connsiteX17" fmla="*/ 150758 w 319995"/>
                <a:gd name="connsiteY17" fmla="*/ 60257 h 316938"/>
                <a:gd name="connsiteX18" fmla="*/ 163296 w 319995"/>
                <a:gd name="connsiteY18" fmla="*/ 60498 h 316938"/>
                <a:gd name="connsiteX19" fmla="*/ 251544 w 319995"/>
                <a:gd name="connsiteY19" fmla="*/ 3837 h 316938"/>
                <a:gd name="connsiteX20" fmla="*/ 267939 w 319995"/>
                <a:gd name="connsiteY20" fmla="*/ 17339 h 31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5" h="316938">
                  <a:moveTo>
                    <a:pt x="267939" y="17339"/>
                  </a:moveTo>
                  <a:lnTo>
                    <a:pt x="231290" y="107033"/>
                  </a:lnTo>
                  <a:cubicBezTo>
                    <a:pt x="229361" y="111855"/>
                    <a:pt x="230808" y="117401"/>
                    <a:pt x="235148" y="120535"/>
                  </a:cubicBezTo>
                  <a:lnTo>
                    <a:pt x="315198" y="177920"/>
                  </a:lnTo>
                  <a:cubicBezTo>
                    <a:pt x="324119" y="184189"/>
                    <a:pt x="319779" y="198174"/>
                    <a:pt x="308929" y="198415"/>
                  </a:cubicBezTo>
                  <a:lnTo>
                    <a:pt x="209108" y="200103"/>
                  </a:lnTo>
                  <a:cubicBezTo>
                    <a:pt x="204044" y="200103"/>
                    <a:pt x="199704" y="203719"/>
                    <a:pt x="198499" y="208542"/>
                  </a:cubicBezTo>
                  <a:lnTo>
                    <a:pt x="173905" y="308363"/>
                  </a:lnTo>
                  <a:cubicBezTo>
                    <a:pt x="171253" y="319213"/>
                    <a:pt x="156304" y="319936"/>
                    <a:pt x="152446" y="309568"/>
                  </a:cubicBezTo>
                  <a:lnTo>
                    <a:pt x="115315" y="209988"/>
                  </a:lnTo>
                  <a:cubicBezTo>
                    <a:pt x="113627" y="205407"/>
                    <a:pt x="109046" y="202273"/>
                    <a:pt x="103982" y="202755"/>
                  </a:cubicBezTo>
                  <a:lnTo>
                    <a:pt x="12359" y="209024"/>
                  </a:lnTo>
                  <a:cubicBezTo>
                    <a:pt x="1268" y="209747"/>
                    <a:pt x="-4277" y="196245"/>
                    <a:pt x="3921" y="189253"/>
                  </a:cubicBezTo>
                  <a:lnTo>
                    <a:pt x="79871" y="122947"/>
                  </a:lnTo>
                  <a:cubicBezTo>
                    <a:pt x="83247" y="120053"/>
                    <a:pt x="84452" y="115231"/>
                    <a:pt x="83247" y="111132"/>
                  </a:cubicBezTo>
                  <a:lnTo>
                    <a:pt x="52384" y="14687"/>
                  </a:lnTo>
                  <a:cubicBezTo>
                    <a:pt x="49009" y="4319"/>
                    <a:pt x="60582" y="-4120"/>
                    <a:pt x="69503" y="2149"/>
                  </a:cubicBezTo>
                  <a:lnTo>
                    <a:pt x="150758" y="60257"/>
                  </a:lnTo>
                  <a:cubicBezTo>
                    <a:pt x="154616" y="62909"/>
                    <a:pt x="159438" y="63151"/>
                    <a:pt x="163296" y="60498"/>
                  </a:cubicBezTo>
                  <a:lnTo>
                    <a:pt x="251544" y="3837"/>
                  </a:lnTo>
                  <a:cubicBezTo>
                    <a:pt x="260706" y="-2191"/>
                    <a:pt x="272038" y="7212"/>
                    <a:pt x="267939" y="17339"/>
                  </a:cubicBezTo>
                  <a:close/>
                </a:path>
              </a:pathLst>
            </a:custGeom>
            <a:solidFill>
              <a:srgbClr val="FFFFFF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389F73-758B-44A1-9F24-A4A766A00A37}"/>
                </a:ext>
              </a:extLst>
            </p:cNvPr>
            <p:cNvSpPr/>
            <p:nvPr/>
          </p:nvSpPr>
          <p:spPr>
            <a:xfrm>
              <a:off x="2434505" y="2932122"/>
              <a:ext cx="320004" cy="317179"/>
            </a:xfrm>
            <a:custGeom>
              <a:avLst/>
              <a:gdLst>
                <a:gd name="connsiteX0" fmla="*/ 267948 w 320004"/>
                <a:gd name="connsiteY0" fmla="*/ 17339 h 317179"/>
                <a:gd name="connsiteX1" fmla="*/ 231299 w 320004"/>
                <a:gd name="connsiteY1" fmla="*/ 107033 h 317179"/>
                <a:gd name="connsiteX2" fmla="*/ 235157 w 320004"/>
                <a:gd name="connsiteY2" fmla="*/ 120535 h 317179"/>
                <a:gd name="connsiteX3" fmla="*/ 315206 w 320004"/>
                <a:gd name="connsiteY3" fmla="*/ 177920 h 317179"/>
                <a:gd name="connsiteX4" fmla="*/ 308937 w 320004"/>
                <a:gd name="connsiteY4" fmla="*/ 198415 h 317179"/>
                <a:gd name="connsiteX5" fmla="*/ 209117 w 320004"/>
                <a:gd name="connsiteY5" fmla="*/ 200103 h 317179"/>
                <a:gd name="connsiteX6" fmla="*/ 198508 w 320004"/>
                <a:gd name="connsiteY6" fmla="*/ 208542 h 317179"/>
                <a:gd name="connsiteX7" fmla="*/ 173673 w 320004"/>
                <a:gd name="connsiteY7" fmla="*/ 308604 h 317179"/>
                <a:gd name="connsiteX8" fmla="*/ 152214 w 320004"/>
                <a:gd name="connsiteY8" fmla="*/ 309809 h 317179"/>
                <a:gd name="connsiteX9" fmla="*/ 115082 w 320004"/>
                <a:gd name="connsiteY9" fmla="*/ 209988 h 317179"/>
                <a:gd name="connsiteX10" fmla="*/ 103750 w 320004"/>
                <a:gd name="connsiteY10" fmla="*/ 202514 h 317179"/>
                <a:gd name="connsiteX11" fmla="*/ 12127 w 320004"/>
                <a:gd name="connsiteY11" fmla="*/ 209024 h 317179"/>
                <a:gd name="connsiteX12" fmla="*/ 3929 w 320004"/>
                <a:gd name="connsiteY12" fmla="*/ 189253 h 317179"/>
                <a:gd name="connsiteX13" fmla="*/ 79880 w 320004"/>
                <a:gd name="connsiteY13" fmla="*/ 122947 h 317179"/>
                <a:gd name="connsiteX14" fmla="*/ 83014 w 320004"/>
                <a:gd name="connsiteY14" fmla="*/ 111132 h 317179"/>
                <a:gd name="connsiteX15" fmla="*/ 52152 w 320004"/>
                <a:gd name="connsiteY15" fmla="*/ 14687 h 317179"/>
                <a:gd name="connsiteX16" fmla="*/ 69512 w 320004"/>
                <a:gd name="connsiteY16" fmla="*/ 2149 h 317179"/>
                <a:gd name="connsiteX17" fmla="*/ 150526 w 320004"/>
                <a:gd name="connsiteY17" fmla="*/ 60257 h 317179"/>
                <a:gd name="connsiteX18" fmla="*/ 163305 w 320004"/>
                <a:gd name="connsiteY18" fmla="*/ 60498 h 317179"/>
                <a:gd name="connsiteX19" fmla="*/ 251552 w 320004"/>
                <a:gd name="connsiteY19" fmla="*/ 3837 h 317179"/>
                <a:gd name="connsiteX20" fmla="*/ 267948 w 320004"/>
                <a:gd name="connsiteY20" fmla="*/ 17339 h 31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004" h="317179">
                  <a:moveTo>
                    <a:pt x="267948" y="17339"/>
                  </a:moveTo>
                  <a:lnTo>
                    <a:pt x="231299" y="107033"/>
                  </a:lnTo>
                  <a:cubicBezTo>
                    <a:pt x="229370" y="112097"/>
                    <a:pt x="230817" y="117642"/>
                    <a:pt x="235157" y="120535"/>
                  </a:cubicBezTo>
                  <a:lnTo>
                    <a:pt x="315206" y="177920"/>
                  </a:lnTo>
                  <a:cubicBezTo>
                    <a:pt x="324127" y="184189"/>
                    <a:pt x="319787" y="198174"/>
                    <a:pt x="308937" y="198415"/>
                  </a:cubicBezTo>
                  <a:lnTo>
                    <a:pt x="209117" y="200103"/>
                  </a:lnTo>
                  <a:cubicBezTo>
                    <a:pt x="204053" y="200103"/>
                    <a:pt x="199713" y="203719"/>
                    <a:pt x="198508" y="208542"/>
                  </a:cubicBezTo>
                  <a:lnTo>
                    <a:pt x="173673" y="308604"/>
                  </a:lnTo>
                  <a:cubicBezTo>
                    <a:pt x="171021" y="319454"/>
                    <a:pt x="156072" y="320177"/>
                    <a:pt x="152214" y="309809"/>
                  </a:cubicBezTo>
                  <a:lnTo>
                    <a:pt x="115082" y="209988"/>
                  </a:lnTo>
                  <a:cubicBezTo>
                    <a:pt x="113395" y="205166"/>
                    <a:pt x="108813" y="202273"/>
                    <a:pt x="103750" y="202514"/>
                  </a:cubicBezTo>
                  <a:lnTo>
                    <a:pt x="12127" y="209024"/>
                  </a:lnTo>
                  <a:cubicBezTo>
                    <a:pt x="1277" y="209747"/>
                    <a:pt x="-4269" y="196245"/>
                    <a:pt x="3929" y="189253"/>
                  </a:cubicBezTo>
                  <a:lnTo>
                    <a:pt x="79880" y="122947"/>
                  </a:lnTo>
                  <a:cubicBezTo>
                    <a:pt x="83256" y="120053"/>
                    <a:pt x="84461" y="115472"/>
                    <a:pt x="83014" y="111132"/>
                  </a:cubicBezTo>
                  <a:lnTo>
                    <a:pt x="52152" y="14687"/>
                  </a:lnTo>
                  <a:cubicBezTo>
                    <a:pt x="48776" y="4319"/>
                    <a:pt x="60591" y="-4120"/>
                    <a:pt x="69512" y="2149"/>
                  </a:cubicBezTo>
                  <a:lnTo>
                    <a:pt x="150526" y="60257"/>
                  </a:lnTo>
                  <a:cubicBezTo>
                    <a:pt x="154384" y="62909"/>
                    <a:pt x="159447" y="62909"/>
                    <a:pt x="163305" y="60498"/>
                  </a:cubicBezTo>
                  <a:lnTo>
                    <a:pt x="251552" y="3837"/>
                  </a:lnTo>
                  <a:cubicBezTo>
                    <a:pt x="260715" y="-2191"/>
                    <a:pt x="272047" y="7212"/>
                    <a:pt x="267948" y="17339"/>
                  </a:cubicBezTo>
                  <a:close/>
                </a:path>
              </a:pathLst>
            </a:custGeom>
            <a:solidFill>
              <a:srgbClr val="FCEE21"/>
            </a:solidFill>
            <a:ln w="234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2A5EB36-8FD8-4401-8BA7-E2593CD7DCD2}"/>
              </a:ext>
            </a:extLst>
          </p:cNvPr>
          <p:cNvSpPr/>
          <p:nvPr/>
        </p:nvSpPr>
        <p:spPr>
          <a:xfrm>
            <a:off x="2819148" y="3721640"/>
            <a:ext cx="784677" cy="2068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solidFill>
                  <a:schemeClr val="bg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sz="34400" b="1" dirty="0">
              <a:solidFill>
                <a:schemeClr val="bg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EA4A63-7E25-4D48-A634-4F1621BF0F03}"/>
              </a:ext>
            </a:extLst>
          </p:cNvPr>
          <p:cNvSpPr/>
          <p:nvPr/>
        </p:nvSpPr>
        <p:spPr>
          <a:xfrm>
            <a:off x="766781" y="4102858"/>
            <a:ext cx="4952474" cy="2290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16152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CHAPTER</a:t>
            </a:r>
            <a:endParaRPr lang="th-TH" sz="8000" b="1" dirty="0">
              <a:solidFill>
                <a:srgbClr val="F16152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0550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687" y="37858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sz="4800" dirty="0"/>
              <a:t>โครงสร้างควบคุม</a:t>
            </a:r>
            <a:r>
              <a:rPr lang="en-US" sz="4800" dirty="0"/>
              <a:t>(Control Structure)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9BC823-D88D-4669-B27A-5ACC811AD7AB}"/>
              </a:ext>
            </a:extLst>
          </p:cNvPr>
          <p:cNvSpPr/>
          <p:nvPr/>
        </p:nvSpPr>
        <p:spPr>
          <a:xfrm>
            <a:off x="0" y="1798233"/>
            <a:ext cx="12192000" cy="21010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FD4734-AD64-4A71-98BB-384857D85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67660"/>
              </p:ext>
            </p:extLst>
          </p:nvPr>
        </p:nvGraphicFramePr>
        <p:xfrm>
          <a:off x="2411925" y="1917533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B1C8343E-7C18-46BA-98CB-54BD700E0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134680"/>
              </p:ext>
            </p:extLst>
          </p:nvPr>
        </p:nvGraphicFramePr>
        <p:xfrm>
          <a:off x="4999119" y="1917533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EF110B7A-5394-411E-B756-58FB0BE58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929849"/>
              </p:ext>
            </p:extLst>
          </p:nvPr>
        </p:nvGraphicFramePr>
        <p:xfrm>
          <a:off x="7586313" y="1917533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62A6B503-5F61-4B61-A9D6-F7B155EA0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732165"/>
              </p:ext>
            </p:extLst>
          </p:nvPr>
        </p:nvGraphicFramePr>
        <p:xfrm>
          <a:off x="9124919" y="186607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F260A93-88D5-438A-AA0A-8C02D5974273}"/>
              </a:ext>
            </a:extLst>
          </p:cNvPr>
          <p:cNvGrpSpPr/>
          <p:nvPr/>
        </p:nvGrpSpPr>
        <p:grpSpPr>
          <a:xfrm>
            <a:off x="981879" y="4637409"/>
            <a:ext cx="10298800" cy="216024"/>
            <a:chOff x="-368997" y="3598548"/>
            <a:chExt cx="10298800" cy="216024"/>
          </a:xfrm>
          <a:solidFill>
            <a:schemeClr val="accent5"/>
          </a:solidFill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CC0180BD-3002-4EC3-8B55-E300876D9C1C}"/>
                </a:ext>
              </a:extLst>
            </p:cNvPr>
            <p:cNvSpPr/>
            <p:nvPr/>
          </p:nvSpPr>
          <p:spPr>
            <a:xfrm>
              <a:off x="-260985" y="3598548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5E4121-2008-4896-B989-AEA71606EBB8}"/>
                </a:ext>
              </a:extLst>
            </p:cNvPr>
            <p:cNvSpPr/>
            <p:nvPr/>
          </p:nvSpPr>
          <p:spPr>
            <a:xfrm>
              <a:off x="-368997" y="3598548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D8726E58-F213-4B3D-9FBD-60899C26C85E}"/>
              </a:ext>
            </a:extLst>
          </p:cNvPr>
          <p:cNvSpPr/>
          <p:nvPr/>
        </p:nvSpPr>
        <p:spPr>
          <a:xfrm rot="10800000">
            <a:off x="2439464" y="36647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9C861C-FDA7-4B62-AF46-3FA6C77ACF06}"/>
              </a:ext>
            </a:extLst>
          </p:cNvPr>
          <p:cNvSpPr txBox="1"/>
          <p:nvPr/>
        </p:nvSpPr>
        <p:spPr>
          <a:xfrm>
            <a:off x="2673107" y="3856987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Sequence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8AB90FEA-7EEA-4D74-894A-420498AA164E}"/>
              </a:ext>
            </a:extLst>
          </p:cNvPr>
          <p:cNvSpPr/>
          <p:nvPr/>
        </p:nvSpPr>
        <p:spPr>
          <a:xfrm rot="10800000">
            <a:off x="5026658" y="36647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3FB0CE-3C0D-4093-9119-37692638AF3E}"/>
              </a:ext>
            </a:extLst>
          </p:cNvPr>
          <p:cNvSpPr txBox="1"/>
          <p:nvPr/>
        </p:nvSpPr>
        <p:spPr>
          <a:xfrm>
            <a:off x="5260301" y="3856987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Condition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EFF0A104-B561-435C-8040-9E7EFC9FB71A}"/>
              </a:ext>
            </a:extLst>
          </p:cNvPr>
          <p:cNvSpPr/>
          <p:nvPr/>
        </p:nvSpPr>
        <p:spPr>
          <a:xfrm rot="10800000">
            <a:off x="7613852" y="3664776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29EBE-4C22-4A00-87F6-E74BD8690E9A}"/>
              </a:ext>
            </a:extLst>
          </p:cNvPr>
          <p:cNvSpPr txBox="1"/>
          <p:nvPr/>
        </p:nvSpPr>
        <p:spPr>
          <a:xfrm>
            <a:off x="7847495" y="3856987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Loop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ECFA5C-D38B-4DAC-A4FA-6523CAF34D35}"/>
              </a:ext>
            </a:extLst>
          </p:cNvPr>
          <p:cNvSpPr txBox="1"/>
          <p:nvPr/>
        </p:nvSpPr>
        <p:spPr>
          <a:xfrm>
            <a:off x="2411925" y="4986619"/>
            <a:ext cx="17208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accent1"/>
                </a:solidFill>
              </a:rPr>
              <a:t>แบบลำดับ</a:t>
            </a:r>
            <a:endParaRPr lang="en-US" altLang="ko-KR" sz="3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F1E5E-68B6-48A9-99E2-1FAE8E953936}"/>
              </a:ext>
            </a:extLst>
          </p:cNvPr>
          <p:cNvSpPr txBox="1"/>
          <p:nvPr/>
        </p:nvSpPr>
        <p:spPr>
          <a:xfrm>
            <a:off x="4999118" y="4986619"/>
            <a:ext cx="21142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accent2"/>
                </a:solidFill>
              </a:rPr>
              <a:t>แบบมีเงื่อนไข</a:t>
            </a:r>
            <a:endParaRPr lang="en-US" altLang="ko-KR" sz="3600" b="1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7CB532-0F0A-478D-BD12-A7BE83602005}"/>
              </a:ext>
            </a:extLst>
          </p:cNvPr>
          <p:cNvSpPr txBox="1"/>
          <p:nvPr/>
        </p:nvSpPr>
        <p:spPr>
          <a:xfrm>
            <a:off x="7586181" y="4964434"/>
            <a:ext cx="17208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accent3"/>
                </a:solidFill>
              </a:rPr>
              <a:t>แบบทำซ้ำ</a:t>
            </a:r>
            <a:endParaRPr lang="en-US" altLang="ko-KR" sz="3600" b="1" dirty="0">
              <a:solidFill>
                <a:schemeClr val="accent3"/>
              </a:solidFill>
            </a:endParaRPr>
          </a:p>
        </p:txBody>
      </p:sp>
      <p:sp>
        <p:nvSpPr>
          <p:cNvPr id="39" name="직사각형 1">
            <a:extLst>
              <a:ext uri="{FF2B5EF4-FFF2-40B4-BE49-F238E27FC236}">
                <a16:creationId xmlns:a16="http://schemas.microsoft.com/office/drawing/2014/main" id="{2AFF8602-12C2-4E62-93D1-4338EE9860BA}"/>
              </a:ext>
            </a:extLst>
          </p:cNvPr>
          <p:cNvSpPr/>
          <p:nvPr/>
        </p:nvSpPr>
        <p:spPr>
          <a:xfrm>
            <a:off x="91167" y="1996799"/>
            <a:ext cx="24394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altLang="ko-KR" sz="2400" dirty="0">
                <a:solidFill>
                  <a:srgbClr val="FFFFFF"/>
                </a:solidFill>
                <a:cs typeface="Arial" pitchFamily="34" charset="0"/>
              </a:rPr>
              <a:t>คือ </a:t>
            </a:r>
            <a:br>
              <a:rPr lang="th-TH" altLang="ko-KR" sz="2400" dirty="0">
                <a:solidFill>
                  <a:srgbClr val="FFFFFF"/>
                </a:solidFill>
                <a:cs typeface="Arial" pitchFamily="34" charset="0"/>
              </a:rPr>
            </a:br>
            <a:r>
              <a:rPr lang="th-TH" altLang="ko-KR" sz="2400" dirty="0">
                <a:solidFill>
                  <a:srgbClr val="FFFFFF"/>
                </a:solidFill>
                <a:cs typeface="Arial" pitchFamily="34" charset="0"/>
              </a:rPr>
              <a:t>กลุ่มคำสั่งที่ใช้ในการควบคุมการทำงานของโปรแกรม</a:t>
            </a:r>
            <a:endParaRPr lang="en-US" altLang="ko-KR" sz="24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54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55697-7655-477A-80AB-20934ABED48A}"/>
              </a:ext>
            </a:extLst>
          </p:cNvPr>
          <p:cNvSpPr txBox="1"/>
          <p:nvPr/>
        </p:nvSpPr>
        <p:spPr>
          <a:xfrm rot="16200000">
            <a:off x="-1014191" y="4081493"/>
            <a:ext cx="496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บนลงล่าง</a:t>
            </a:r>
            <a:endParaRPr lang="en-US" altLang="ko-KR" sz="32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328BD-DD36-45D6-9168-321F2E7078D7}"/>
              </a:ext>
            </a:extLst>
          </p:cNvPr>
          <p:cNvSpPr txBox="1"/>
          <p:nvPr/>
        </p:nvSpPr>
        <p:spPr>
          <a:xfrm>
            <a:off x="5821894" y="2137785"/>
            <a:ext cx="19234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3200" dirty="0">
                <a:solidFill>
                  <a:schemeClr val="bg1"/>
                </a:solidFill>
                <a:cs typeface="Arial" pitchFamily="34" charset="0"/>
              </a:rPr>
              <a:t>ซ้ายไปขวา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1EFA9-37FC-4388-A6F4-D1A674EF9D22}"/>
              </a:ext>
            </a:extLst>
          </p:cNvPr>
          <p:cNvSpPr txBox="1"/>
          <p:nvPr/>
        </p:nvSpPr>
        <p:spPr>
          <a:xfrm>
            <a:off x="6545198" y="4826731"/>
            <a:ext cx="4694396" cy="86177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th-TH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การทำงานของโปรแกรม</a:t>
            </a:r>
            <a:br>
              <a:rPr lang="th-TH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</a:br>
            <a:r>
              <a:rPr lang="th-TH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จากซ้าย ไป ขวา บน ลง ล่าง</a:t>
            </a:r>
            <a:endParaRPr lang="ko-KR" altLang="en-US" sz="28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29689-8D93-4BE5-9B3E-BFA7A5A7F785}"/>
              </a:ext>
            </a:extLst>
          </p:cNvPr>
          <p:cNvSpPr txBox="1"/>
          <p:nvPr/>
        </p:nvSpPr>
        <p:spPr>
          <a:xfrm>
            <a:off x="2483303" y="1262594"/>
            <a:ext cx="351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000" dirty="0">
                <a:solidFill>
                  <a:srgbClr val="3C9758"/>
                </a:solidFill>
                <a:cs typeface="Arial" pitchFamily="34" charset="0"/>
              </a:rPr>
              <a:t>แบบลำดับ</a:t>
            </a:r>
            <a:endParaRPr lang="en-US" altLang="ko-KR" sz="4000" dirty="0">
              <a:solidFill>
                <a:srgbClr val="3C9758"/>
              </a:solidFill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813983-6246-4B1A-A28A-46157554F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113" y="626848"/>
            <a:ext cx="4035126" cy="3021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639C5-D5EB-4024-8A39-1DE47BA3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316" y="1970480"/>
            <a:ext cx="3884488" cy="47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4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EC15FC2-34DA-43ED-9D49-E03544DA9912}"/>
              </a:ext>
            </a:extLst>
          </p:cNvPr>
          <p:cNvSpPr/>
          <p:nvPr/>
        </p:nvSpPr>
        <p:spPr>
          <a:xfrm>
            <a:off x="8592341" y="2201098"/>
            <a:ext cx="3542582" cy="2114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00EBA8-BF0A-4B95-A8ED-37F7AD1C6977}"/>
              </a:ext>
            </a:extLst>
          </p:cNvPr>
          <p:cNvSpPr/>
          <p:nvPr/>
        </p:nvSpPr>
        <p:spPr>
          <a:xfrm>
            <a:off x="338615" y="3880216"/>
            <a:ext cx="3542582" cy="2114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B9C6BF-3B95-4E65-9222-22A56B2D4128}"/>
              </a:ext>
            </a:extLst>
          </p:cNvPr>
          <p:cNvSpPr/>
          <p:nvPr/>
        </p:nvSpPr>
        <p:spPr>
          <a:xfrm>
            <a:off x="323529" y="1529685"/>
            <a:ext cx="3542582" cy="2114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B52DDCA4-7D88-4535-B36B-6E49D5BA18AA}"/>
              </a:ext>
            </a:extLst>
          </p:cNvPr>
          <p:cNvSpPr>
            <a:spLocks/>
          </p:cNvSpPr>
          <p:nvPr/>
        </p:nvSpPr>
        <p:spPr bwMode="auto">
          <a:xfrm>
            <a:off x="4270892" y="2447110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5D09F2A-B041-4E75-BE42-1EF32A0635B3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D1CB6BCE-3F2A-4F1C-BF62-29840358312F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h-TH" dirty="0"/>
              <a:t>แบบมีเงื่อนไข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443A2A-7A49-4514-98BA-BCA02E03DD24}"/>
              </a:ext>
            </a:extLst>
          </p:cNvPr>
          <p:cNvSpPr/>
          <p:nvPr/>
        </p:nvSpPr>
        <p:spPr>
          <a:xfrm>
            <a:off x="5256200" y="3354250"/>
            <a:ext cx="348146" cy="3481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99832C-437A-4D35-A5FC-012EBEC098FF}"/>
              </a:ext>
            </a:extLst>
          </p:cNvPr>
          <p:cNvSpPr/>
          <p:nvPr/>
        </p:nvSpPr>
        <p:spPr>
          <a:xfrm>
            <a:off x="5920972" y="1761241"/>
            <a:ext cx="756085" cy="7560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1E185E-525C-4BA8-865C-B9DE200FC274}"/>
              </a:ext>
            </a:extLst>
          </p:cNvPr>
          <p:cNvSpPr/>
          <p:nvPr/>
        </p:nvSpPr>
        <p:spPr>
          <a:xfrm>
            <a:off x="4031212" y="3449358"/>
            <a:ext cx="378042" cy="3780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48DE3C-AAEA-43D3-A654-B3167A298F64}"/>
              </a:ext>
            </a:extLst>
          </p:cNvPr>
          <p:cNvSpPr/>
          <p:nvPr/>
        </p:nvSpPr>
        <p:spPr>
          <a:xfrm>
            <a:off x="7826837" y="3332691"/>
            <a:ext cx="621680" cy="6216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8CDE65-E65F-4C95-92BF-DE284E78A00A}"/>
              </a:ext>
            </a:extLst>
          </p:cNvPr>
          <p:cNvSpPr/>
          <p:nvPr/>
        </p:nvSpPr>
        <p:spPr>
          <a:xfrm>
            <a:off x="7389732" y="4035766"/>
            <a:ext cx="952157" cy="952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C6CC38-D3C7-4112-A57D-140D6F3D0266}"/>
              </a:ext>
            </a:extLst>
          </p:cNvPr>
          <p:cNvSpPr/>
          <p:nvPr/>
        </p:nvSpPr>
        <p:spPr>
          <a:xfrm>
            <a:off x="6688346" y="1700475"/>
            <a:ext cx="1748880" cy="17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E83C54-D9F2-47F2-A13F-4DBE89826660}"/>
              </a:ext>
            </a:extLst>
          </p:cNvPr>
          <p:cNvSpPr/>
          <p:nvPr/>
        </p:nvSpPr>
        <p:spPr>
          <a:xfrm>
            <a:off x="3977069" y="1861346"/>
            <a:ext cx="1268288" cy="12682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926A7B-5C1A-4A9E-AE5A-9496C534FC42}"/>
              </a:ext>
            </a:extLst>
          </p:cNvPr>
          <p:cNvSpPr/>
          <p:nvPr/>
        </p:nvSpPr>
        <p:spPr>
          <a:xfrm>
            <a:off x="4356259" y="4124350"/>
            <a:ext cx="1421600" cy="142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C7BC1D-8344-4EE3-AD6A-78B7A4E412FA}"/>
              </a:ext>
            </a:extLst>
          </p:cNvPr>
          <p:cNvSpPr/>
          <p:nvPr/>
        </p:nvSpPr>
        <p:spPr>
          <a:xfrm>
            <a:off x="6221733" y="3643531"/>
            <a:ext cx="621680" cy="6216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9A06AD-B7D0-46D3-9296-773EA0D906FE}"/>
              </a:ext>
            </a:extLst>
          </p:cNvPr>
          <p:cNvSpPr/>
          <p:nvPr/>
        </p:nvSpPr>
        <p:spPr>
          <a:xfrm>
            <a:off x="6075990" y="2961510"/>
            <a:ext cx="265330" cy="2653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AB51D-00FE-4A49-91AB-BEA31DB96DBB}"/>
              </a:ext>
            </a:extLst>
          </p:cNvPr>
          <p:cNvSpPr/>
          <p:nvPr/>
        </p:nvSpPr>
        <p:spPr>
          <a:xfrm>
            <a:off x="6766515" y="1964259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754431-0A66-4F09-A1D6-5FCD1C5649EF}"/>
              </a:ext>
            </a:extLst>
          </p:cNvPr>
          <p:cNvSpPr/>
          <p:nvPr/>
        </p:nvSpPr>
        <p:spPr>
          <a:xfrm>
            <a:off x="4076108" y="2097023"/>
            <a:ext cx="968618" cy="968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D9C372-F9FB-4FF2-B573-EE611D2914A3}"/>
              </a:ext>
            </a:extLst>
          </p:cNvPr>
          <p:cNvSpPr/>
          <p:nvPr/>
        </p:nvSpPr>
        <p:spPr>
          <a:xfrm>
            <a:off x="4624802" y="4223346"/>
            <a:ext cx="1080120" cy="10801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894878-7587-4D1E-BA9E-612A17E50C9C}"/>
              </a:ext>
            </a:extLst>
          </p:cNvPr>
          <p:cNvSpPr/>
          <p:nvPr/>
        </p:nvSpPr>
        <p:spPr>
          <a:xfrm>
            <a:off x="7452860" y="4102948"/>
            <a:ext cx="747965" cy="747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186F1C-D73A-4415-94FE-4676F4BC4EBB}"/>
              </a:ext>
            </a:extLst>
          </p:cNvPr>
          <p:cNvGrpSpPr/>
          <p:nvPr/>
        </p:nvGrpSpPr>
        <p:grpSpPr>
          <a:xfrm>
            <a:off x="9587008" y="2689654"/>
            <a:ext cx="2659806" cy="1015729"/>
            <a:chOff x="3059832" y="2159581"/>
            <a:chExt cx="2960574" cy="8655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2E446-6A2C-4EA3-B840-0C832B774E93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60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</a:t>
              </a:r>
              <a:b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Switch…Case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0AE4E-21F7-4EF7-B33F-E3141C16D9A2}"/>
                </a:ext>
              </a:extLst>
            </p:cNvPr>
            <p:cNvSpPr txBox="1"/>
            <p:nvPr/>
          </p:nvSpPr>
          <p:spPr>
            <a:xfrm>
              <a:off x="3059833" y="2159581"/>
              <a:ext cx="2960573" cy="34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bg1"/>
                  </a:solidFill>
                  <a:cs typeface="Arial" pitchFamily="34" charset="0"/>
                </a:rPr>
                <a:t>กลุ่มคำสั่ง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20AA1B-1D3C-4B22-BC8A-C5195BBAF464}"/>
              </a:ext>
            </a:extLst>
          </p:cNvPr>
          <p:cNvGrpSpPr/>
          <p:nvPr/>
        </p:nvGrpSpPr>
        <p:grpSpPr>
          <a:xfrm>
            <a:off x="622712" y="1759272"/>
            <a:ext cx="2661925" cy="1631285"/>
            <a:chOff x="3059832" y="2159578"/>
            <a:chExt cx="2960573" cy="1390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D5D11-2C60-4A98-96FC-29BEE357E489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112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การเลือกตัดสินใจว่าโปรแกรมจะทำงานตามเงื่อนไขใดเป็นไปตามที่เราตั้งเงื่อนไขในการตัดสินใจ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615395-2AFB-4FEF-A86C-ECB2E7958643}"/>
                </a:ext>
              </a:extLst>
            </p:cNvPr>
            <p:cNvSpPr txBox="1"/>
            <p:nvPr/>
          </p:nvSpPr>
          <p:spPr>
            <a:xfrm>
              <a:off x="3059832" y="2159578"/>
              <a:ext cx="2960573" cy="340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dirty="0">
                  <a:solidFill>
                    <a:schemeClr val="bg1"/>
                  </a:solidFill>
                  <a:cs typeface="Arial" pitchFamily="34" charset="0"/>
                </a:rPr>
                <a:t>การตัดสินใจ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78B41E-18C2-4D6D-90E0-0D5D4E3D6D00}"/>
              </a:ext>
            </a:extLst>
          </p:cNvPr>
          <p:cNvGrpSpPr/>
          <p:nvPr/>
        </p:nvGrpSpPr>
        <p:grpSpPr>
          <a:xfrm>
            <a:off x="543768" y="3856487"/>
            <a:ext cx="3287587" cy="1939061"/>
            <a:chOff x="3059832" y="2159579"/>
            <a:chExt cx="2960573" cy="1652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1D4552-0519-45FD-8F85-8218605AFE2F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138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ป้อนอายุไปแล้วให้โปรแกรมตัดสินใจว่าคนนั้นมีคำนำหน้าชื่อเป็น นาย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นางสาว หรือ </a:t>
              </a:r>
            </a:p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เด็กชาย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เด็กหญิง โดยมีเงื่อนไขที่อายุมากกว่าหรือน้อยกว่า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852E50-E7D1-4783-A2F6-298AF687CAE0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340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000" dirty="0">
                  <a:solidFill>
                    <a:schemeClr val="bg1"/>
                  </a:solidFill>
                  <a:cs typeface="Arial" pitchFamily="34" charset="0"/>
                </a:rPr>
                <a:t>ตัวอย่าง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4863734-E715-4AC7-852B-921E44AF5ED2}"/>
              </a:ext>
            </a:extLst>
          </p:cNvPr>
          <p:cNvSpPr/>
          <p:nvPr/>
        </p:nvSpPr>
        <p:spPr>
          <a:xfrm>
            <a:off x="5074838" y="2945596"/>
            <a:ext cx="265330" cy="2653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20D7848A-87B9-43D5-91D2-833BEE4F53B0}"/>
              </a:ext>
            </a:extLst>
          </p:cNvPr>
          <p:cNvSpPr/>
          <p:nvPr/>
        </p:nvSpPr>
        <p:spPr>
          <a:xfrm rot="20700000">
            <a:off x="7079064" y="2380332"/>
            <a:ext cx="570451" cy="49996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3863C594-9859-430E-8707-D40A137D2174}"/>
              </a:ext>
            </a:extLst>
          </p:cNvPr>
          <p:cNvSpPr/>
          <p:nvPr/>
        </p:nvSpPr>
        <p:spPr>
          <a:xfrm>
            <a:off x="7668664" y="4315723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DDE4B579-1DBD-49E1-9F9C-84BECA59564F}"/>
              </a:ext>
            </a:extLst>
          </p:cNvPr>
          <p:cNvSpPr/>
          <p:nvPr/>
        </p:nvSpPr>
        <p:spPr>
          <a:xfrm rot="14270044">
            <a:off x="4952071" y="4519518"/>
            <a:ext cx="468254" cy="487775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1A68660E-2CE9-49CE-9D7F-CEBE2ED80367}"/>
              </a:ext>
            </a:extLst>
          </p:cNvPr>
          <p:cNvSpPr/>
          <p:nvPr/>
        </p:nvSpPr>
        <p:spPr>
          <a:xfrm>
            <a:off x="4333564" y="2357633"/>
            <a:ext cx="453706" cy="45561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927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064AFB-C54F-4DEC-9E9C-C560EF4CD0B0}"/>
              </a:ext>
            </a:extLst>
          </p:cNvPr>
          <p:cNvSpPr/>
          <p:nvPr/>
        </p:nvSpPr>
        <p:spPr>
          <a:xfrm>
            <a:off x="891781" y="2265702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DB1-9DDC-413F-86D2-E16BEEFFCBB2}"/>
              </a:ext>
            </a:extLst>
          </p:cNvPr>
          <p:cNvSpPr/>
          <p:nvPr/>
        </p:nvSpPr>
        <p:spPr>
          <a:xfrm>
            <a:off x="4615545" y="2916582"/>
            <a:ext cx="7576455" cy="175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42352-6124-4A07-8DFA-F783CCF2C9A1}"/>
              </a:ext>
            </a:extLst>
          </p:cNvPr>
          <p:cNvSpPr txBox="1"/>
          <p:nvPr/>
        </p:nvSpPr>
        <p:spPr>
          <a:xfrm>
            <a:off x="975448" y="1697497"/>
            <a:ext cx="481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/>
                </a:solidFill>
              </a:rPr>
              <a:t>รูปแบบคำสั่งแบบ</a:t>
            </a:r>
            <a:r>
              <a:rPr lang="th-TH" sz="4400" dirty="0">
                <a:solidFill>
                  <a:srgbClr val="3C9758"/>
                </a:solidFill>
              </a:rPr>
              <a:t>เงื่อนไขเดียว</a:t>
            </a:r>
            <a:endParaRPr lang="en-US" sz="4400" dirty="0">
              <a:solidFill>
                <a:srgbClr val="3C975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45454E-A9E9-450F-BD84-1DBD20C7464F}"/>
              </a:ext>
            </a:extLst>
          </p:cNvPr>
          <p:cNvSpPr txBox="1"/>
          <p:nvPr/>
        </p:nvSpPr>
        <p:spPr>
          <a:xfrm>
            <a:off x="4968327" y="3380311"/>
            <a:ext cx="745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</a:rPr>
              <a:t>เป็นคำสั่งที่ใช้กำหนดเงื่อนไขในการตัดสินใจการทำงานของโปรแกรม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th-TH" sz="2400" dirty="0">
                <a:solidFill>
                  <a:schemeClr val="bg1"/>
                </a:solidFill>
              </a:rPr>
              <a:t>เมื่อเงื่อนไขเป็นจริงจะทำงานภายใน</a:t>
            </a:r>
            <a:r>
              <a:rPr lang="en-US" sz="2400" dirty="0">
                <a:solidFill>
                  <a:schemeClr val="bg1"/>
                </a:solidFill>
              </a:rPr>
              <a:t>{ }</a:t>
            </a:r>
            <a:endParaRPr lang="en-US" sz="2400" dirty="0">
              <a:solidFill>
                <a:srgbClr val="3C975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860655-93B1-4B33-958C-CE7F79C6D7E7}"/>
              </a:ext>
            </a:extLst>
          </p:cNvPr>
          <p:cNvSpPr/>
          <p:nvPr/>
        </p:nvSpPr>
        <p:spPr>
          <a:xfrm>
            <a:off x="4615544" y="5099543"/>
            <a:ext cx="7576455" cy="1758457"/>
          </a:xfrm>
          <a:prstGeom prst="rect">
            <a:avLst/>
          </a:prstGeom>
          <a:solidFill>
            <a:srgbClr val="3C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9C81F-AE48-45C7-B328-EF5536509402}"/>
              </a:ext>
            </a:extLst>
          </p:cNvPr>
          <p:cNvSpPr txBox="1"/>
          <p:nvPr/>
        </p:nvSpPr>
        <p:spPr>
          <a:xfrm>
            <a:off x="4889950" y="5193941"/>
            <a:ext cx="7450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th-TH" sz="2400" dirty="0">
                <a:solidFill>
                  <a:schemeClr val="bg1"/>
                </a:solidFill>
              </a:rPr>
              <a:t>	คำสั่งเมื่อเงื่อนไขเป็นจริง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dirty="0">
              <a:solidFill>
                <a:srgbClr val="3C9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34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064AFB-C54F-4DEC-9E9C-C560EF4CD0B0}"/>
              </a:ext>
            </a:extLst>
          </p:cNvPr>
          <p:cNvSpPr/>
          <p:nvPr/>
        </p:nvSpPr>
        <p:spPr>
          <a:xfrm>
            <a:off x="891781" y="2265702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DB1-9DDC-413F-86D2-E16BEEFFCBB2}"/>
              </a:ext>
            </a:extLst>
          </p:cNvPr>
          <p:cNvSpPr/>
          <p:nvPr/>
        </p:nvSpPr>
        <p:spPr>
          <a:xfrm>
            <a:off x="4615545" y="2916582"/>
            <a:ext cx="7576455" cy="175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42352-6124-4A07-8DFA-F783CCF2C9A1}"/>
              </a:ext>
            </a:extLst>
          </p:cNvPr>
          <p:cNvSpPr txBox="1"/>
          <p:nvPr/>
        </p:nvSpPr>
        <p:spPr>
          <a:xfrm>
            <a:off x="975448" y="1697497"/>
            <a:ext cx="481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bg1"/>
                </a:solidFill>
              </a:rPr>
              <a:t>รูปแบบคำสั่งแบบ</a:t>
            </a:r>
            <a:r>
              <a:rPr lang="th-TH" sz="4400" dirty="0">
                <a:solidFill>
                  <a:srgbClr val="3C9758"/>
                </a:solidFill>
              </a:rPr>
              <a:t> </a:t>
            </a:r>
            <a:r>
              <a:rPr lang="en-US" sz="4400" dirty="0">
                <a:solidFill>
                  <a:srgbClr val="3C9758"/>
                </a:solidFill>
              </a:rPr>
              <a:t>2</a:t>
            </a:r>
            <a:r>
              <a:rPr lang="th-TH" sz="4400" dirty="0">
                <a:solidFill>
                  <a:srgbClr val="3C9758"/>
                </a:solidFill>
              </a:rPr>
              <a:t> เงื่อนไข</a:t>
            </a:r>
            <a:endParaRPr lang="en-US" sz="4400" dirty="0">
              <a:solidFill>
                <a:srgbClr val="3C975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860655-93B1-4B33-958C-CE7F79C6D7E7}"/>
              </a:ext>
            </a:extLst>
          </p:cNvPr>
          <p:cNvSpPr/>
          <p:nvPr/>
        </p:nvSpPr>
        <p:spPr>
          <a:xfrm>
            <a:off x="4615544" y="4675039"/>
            <a:ext cx="7576455" cy="1758457"/>
          </a:xfrm>
          <a:prstGeom prst="rect">
            <a:avLst/>
          </a:prstGeom>
          <a:solidFill>
            <a:srgbClr val="82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9C81F-AE48-45C7-B328-EF5536509402}"/>
              </a:ext>
            </a:extLst>
          </p:cNvPr>
          <p:cNvSpPr txBox="1"/>
          <p:nvPr/>
        </p:nvSpPr>
        <p:spPr>
          <a:xfrm>
            <a:off x="4924784" y="3035143"/>
            <a:ext cx="7450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th-TH" sz="2400" dirty="0">
                <a:solidFill>
                  <a:schemeClr val="bg1"/>
                </a:solidFill>
              </a:rPr>
              <a:t>	คำสั่งเมื่อเงื่อนไขเป็นจริง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dirty="0">
              <a:solidFill>
                <a:srgbClr val="3C9758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else</a:t>
            </a: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th-TH" sz="2400" dirty="0">
                <a:solidFill>
                  <a:schemeClr val="bg1"/>
                </a:solidFill>
              </a:rPr>
              <a:t>คำสั่งเมื่อเงื่อนไขเป็นเท็จ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08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064AFB-C54F-4DEC-9E9C-C560EF4CD0B0}"/>
              </a:ext>
            </a:extLst>
          </p:cNvPr>
          <p:cNvSpPr/>
          <p:nvPr/>
        </p:nvSpPr>
        <p:spPr>
          <a:xfrm>
            <a:off x="891781" y="2265702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DB1-9DDC-413F-86D2-E16BEEFFCBB2}"/>
              </a:ext>
            </a:extLst>
          </p:cNvPr>
          <p:cNvSpPr/>
          <p:nvPr/>
        </p:nvSpPr>
        <p:spPr>
          <a:xfrm>
            <a:off x="4615545" y="2916582"/>
            <a:ext cx="7576455" cy="175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42352-6124-4A07-8DFA-F783CCF2C9A1}"/>
              </a:ext>
            </a:extLst>
          </p:cNvPr>
          <p:cNvSpPr txBox="1"/>
          <p:nvPr/>
        </p:nvSpPr>
        <p:spPr>
          <a:xfrm>
            <a:off x="975448" y="1697497"/>
            <a:ext cx="481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rgbClr val="3C9758"/>
                </a:solidFill>
              </a:rPr>
              <a:t>ข้อควรระวัง</a:t>
            </a:r>
            <a:endParaRPr lang="en-US" sz="4400" dirty="0">
              <a:solidFill>
                <a:srgbClr val="3C975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860655-93B1-4B33-958C-CE7F79C6D7E7}"/>
              </a:ext>
            </a:extLst>
          </p:cNvPr>
          <p:cNvSpPr/>
          <p:nvPr/>
        </p:nvSpPr>
        <p:spPr>
          <a:xfrm>
            <a:off x="4615544" y="4675039"/>
            <a:ext cx="7576455" cy="1758457"/>
          </a:xfrm>
          <a:prstGeom prst="rect">
            <a:avLst/>
          </a:prstGeom>
          <a:solidFill>
            <a:srgbClr val="82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9C81F-AE48-45C7-B328-EF5536509402}"/>
              </a:ext>
            </a:extLst>
          </p:cNvPr>
          <p:cNvSpPr txBox="1"/>
          <p:nvPr/>
        </p:nvSpPr>
        <p:spPr>
          <a:xfrm>
            <a:off x="4924784" y="3035143"/>
            <a:ext cx="7450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th-TH" sz="2400" dirty="0">
                <a:solidFill>
                  <a:schemeClr val="bg1"/>
                </a:solidFill>
              </a:rPr>
              <a:t>	คำสั่งเมื่อเงื่อนไขเป็นจริง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dirty="0">
              <a:solidFill>
                <a:srgbClr val="3C9758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th-TH" sz="2400" dirty="0">
                <a:solidFill>
                  <a:schemeClr val="bg1"/>
                </a:solidFill>
              </a:rPr>
              <a:t>คำสั่งเมื่อเงื่อนไขเป็นจริง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29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8435FD-E657-4A98-B736-04C1F9A85ED8}"/>
              </a:ext>
            </a:extLst>
          </p:cNvPr>
          <p:cNvSpPr/>
          <p:nvPr/>
        </p:nvSpPr>
        <p:spPr>
          <a:xfrm>
            <a:off x="4615545" y="5104623"/>
            <a:ext cx="7576455" cy="175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4AFB-C54F-4DEC-9E9C-C560EF4CD0B0}"/>
              </a:ext>
            </a:extLst>
          </p:cNvPr>
          <p:cNvSpPr/>
          <p:nvPr/>
        </p:nvSpPr>
        <p:spPr>
          <a:xfrm>
            <a:off x="891781" y="824044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DB1-9DDC-413F-86D2-E16BEEFFCBB2}"/>
              </a:ext>
            </a:extLst>
          </p:cNvPr>
          <p:cNvSpPr/>
          <p:nvPr/>
        </p:nvSpPr>
        <p:spPr>
          <a:xfrm>
            <a:off x="4615545" y="1587709"/>
            <a:ext cx="7576455" cy="1758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42352-6124-4A07-8DFA-F783CCF2C9A1}"/>
              </a:ext>
            </a:extLst>
          </p:cNvPr>
          <p:cNvSpPr txBox="1"/>
          <p:nvPr/>
        </p:nvSpPr>
        <p:spPr>
          <a:xfrm>
            <a:off x="975448" y="255839"/>
            <a:ext cx="5120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rgbClr val="24A8C2"/>
                </a:solidFill>
              </a:rPr>
              <a:t>รูปแบบคำสั่งแบบ </a:t>
            </a:r>
            <a:r>
              <a:rPr lang="th-TH" sz="4400" dirty="0">
                <a:solidFill>
                  <a:srgbClr val="3C9758"/>
                </a:solidFill>
              </a:rPr>
              <a:t>หลายเงื่อนไข</a:t>
            </a:r>
            <a:endParaRPr lang="en-US" sz="4400" dirty="0">
              <a:solidFill>
                <a:srgbClr val="3C975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860655-93B1-4B33-958C-CE7F79C6D7E7}"/>
              </a:ext>
            </a:extLst>
          </p:cNvPr>
          <p:cNvSpPr/>
          <p:nvPr/>
        </p:nvSpPr>
        <p:spPr>
          <a:xfrm>
            <a:off x="4615544" y="3346166"/>
            <a:ext cx="7576455" cy="1758457"/>
          </a:xfrm>
          <a:prstGeom prst="rect">
            <a:avLst/>
          </a:prstGeom>
          <a:solidFill>
            <a:srgbClr val="82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9C81F-AE48-45C7-B328-EF5536509402}"/>
              </a:ext>
            </a:extLst>
          </p:cNvPr>
          <p:cNvSpPr txBox="1"/>
          <p:nvPr/>
        </p:nvSpPr>
        <p:spPr>
          <a:xfrm>
            <a:off x="4846406" y="1871554"/>
            <a:ext cx="74500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1)</a:t>
            </a:r>
            <a:br>
              <a:rPr lang="th-TH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th-TH" sz="2400" dirty="0">
                <a:solidFill>
                  <a:schemeClr val="bg1"/>
                </a:solidFill>
              </a:rPr>
              <a:t>	คำสั่งเมื่อเงื่อนไข</a:t>
            </a: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th-TH" sz="2400" dirty="0">
                <a:solidFill>
                  <a:schemeClr val="bg1"/>
                </a:solidFill>
              </a:rPr>
              <a:t>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dirty="0">
              <a:solidFill>
                <a:srgbClr val="3C9758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elseif(</a:t>
            </a:r>
            <a:r>
              <a:rPr lang="th-TH" sz="2400" dirty="0">
                <a:solidFill>
                  <a:schemeClr val="bg1"/>
                </a:solidFill>
              </a:rPr>
              <a:t>เงื่อนไข</a:t>
            </a:r>
            <a:r>
              <a:rPr lang="en-US" sz="2400" dirty="0">
                <a:solidFill>
                  <a:schemeClr val="bg1"/>
                </a:solidFill>
              </a:rPr>
              <a:t>2)</a:t>
            </a: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th-TH" sz="2400" dirty="0">
                <a:solidFill>
                  <a:schemeClr val="bg1"/>
                </a:solidFill>
              </a:rPr>
              <a:t>คำสั่งเมื่อเงื่อนไข</a:t>
            </a:r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th-TH" sz="2400" dirty="0">
                <a:solidFill>
                  <a:schemeClr val="bg1"/>
                </a:solidFill>
              </a:rPr>
              <a:t>เป็นจริง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</a:p>
          <a:p>
            <a:r>
              <a:rPr lang="en-US" sz="2400" dirty="0">
                <a:solidFill>
                  <a:schemeClr val="bg1"/>
                </a:solidFill>
              </a:rPr>
              <a:t>elseif(</a:t>
            </a:r>
            <a:r>
              <a:rPr lang="th-TH" sz="2400" dirty="0">
                <a:solidFill>
                  <a:schemeClr val="bg1"/>
                </a:solidFill>
              </a:rPr>
              <a:t>เงื่อนไขสุดท้าย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th-TH" sz="2400" dirty="0">
                <a:solidFill>
                  <a:schemeClr val="bg1"/>
                </a:solidFill>
              </a:rPr>
              <a:t>คำสั่งเมื่อเงื่อนไขเป็นเท็จ 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th-TH" sz="2400" dirty="0">
              <a:solidFill>
                <a:schemeClr val="bg1"/>
              </a:solidFill>
            </a:endParaRPr>
          </a:p>
          <a:p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37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Or Not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49F4CB0-57F8-46DD-97FB-159FB498C6A0}"/>
              </a:ext>
            </a:extLst>
          </p:cNvPr>
          <p:cNvGrpSpPr/>
          <p:nvPr/>
        </p:nvGrpSpPr>
        <p:grpSpPr>
          <a:xfrm>
            <a:off x="874208" y="1624785"/>
            <a:ext cx="3936713" cy="4585096"/>
            <a:chOff x="4743450" y="1335205"/>
            <a:chExt cx="3240592" cy="377432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5644D4-7ABC-4358-88E7-9A377C7F71E4}"/>
                </a:ext>
              </a:extLst>
            </p:cNvPr>
            <p:cNvSpPr/>
            <p:nvPr/>
          </p:nvSpPr>
          <p:spPr>
            <a:xfrm>
              <a:off x="4743450" y="1335205"/>
              <a:ext cx="2365084" cy="3774323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02F714-F99E-4635-9C52-AFCE7EA71E5E}"/>
                </a:ext>
              </a:extLst>
            </p:cNvPr>
            <p:cNvSpPr/>
            <p:nvPr/>
          </p:nvSpPr>
          <p:spPr>
            <a:xfrm>
              <a:off x="6392512" y="2933634"/>
              <a:ext cx="1286414" cy="2052927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CB85BA8-5F8E-4D54-9DC1-91BE292945F2}"/>
                </a:ext>
              </a:extLst>
            </p:cNvPr>
            <p:cNvSpPr/>
            <p:nvPr/>
          </p:nvSpPr>
          <p:spPr>
            <a:xfrm>
              <a:off x="7430035" y="4044739"/>
              <a:ext cx="554007" cy="884114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6EC43A5-E3F9-4136-867D-C72ADE446AB4}"/>
                </a:ext>
              </a:extLst>
            </p:cNvPr>
            <p:cNvSpPr/>
            <p:nvPr/>
          </p:nvSpPr>
          <p:spPr>
            <a:xfrm>
              <a:off x="5175911" y="1999241"/>
              <a:ext cx="1469324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0427DC1-7028-4E13-80DE-69386ACD3BE8}"/>
                </a:ext>
              </a:extLst>
            </p:cNvPr>
            <p:cNvSpPr/>
            <p:nvPr/>
          </p:nvSpPr>
          <p:spPr>
            <a:xfrm>
              <a:off x="6632772" y="3259788"/>
              <a:ext cx="905673" cy="932988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E6DC869-C05B-477C-8665-1A6790434C72}"/>
                </a:ext>
              </a:extLst>
            </p:cNvPr>
            <p:cNvSpPr/>
            <p:nvPr/>
          </p:nvSpPr>
          <p:spPr>
            <a:xfrm>
              <a:off x="5379540" y="2024432"/>
              <a:ext cx="1414402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99A1629-DBCE-4C81-8530-963CE03A73D2}"/>
                </a:ext>
              </a:extLst>
            </p:cNvPr>
            <p:cNvSpPr/>
            <p:nvPr/>
          </p:nvSpPr>
          <p:spPr>
            <a:xfrm>
              <a:off x="6761047" y="3284876"/>
              <a:ext cx="824434" cy="91610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FC40509-22FA-4A37-B407-DBA3E7623AB3}"/>
                </a:ext>
              </a:extLst>
            </p:cNvPr>
            <p:cNvSpPr/>
            <p:nvPr/>
          </p:nvSpPr>
          <p:spPr>
            <a:xfrm>
              <a:off x="6418281" y="2024329"/>
              <a:ext cx="926940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A5031B-FD59-433B-AB36-9D1B134FE74B}"/>
                </a:ext>
              </a:extLst>
            </p:cNvPr>
            <p:cNvSpPr/>
            <p:nvPr/>
          </p:nvSpPr>
          <p:spPr>
            <a:xfrm>
              <a:off x="6646499" y="2049522"/>
              <a:ext cx="783536" cy="1257502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774F34-6CB5-4C82-81D9-55223580ED2E}"/>
                </a:ext>
              </a:extLst>
            </p:cNvPr>
            <p:cNvSpPr/>
            <p:nvPr/>
          </p:nvSpPr>
          <p:spPr>
            <a:xfrm>
              <a:off x="7301758" y="3281934"/>
              <a:ext cx="530925" cy="929410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BADB3C-6A9A-4BAC-A77D-83AEA345F87B}"/>
                </a:ext>
              </a:extLst>
            </p:cNvPr>
            <p:cNvSpPr/>
            <p:nvPr/>
          </p:nvSpPr>
          <p:spPr>
            <a:xfrm>
              <a:off x="7430035" y="3307022"/>
              <a:ext cx="442115" cy="88411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F60980A-F1B8-4793-9CEC-827DF600C012}"/>
              </a:ext>
            </a:extLst>
          </p:cNvPr>
          <p:cNvGrpSpPr/>
          <p:nvPr/>
        </p:nvGrpSpPr>
        <p:grpSpPr>
          <a:xfrm>
            <a:off x="5413413" y="1527349"/>
            <a:ext cx="1443499" cy="4860274"/>
            <a:chOff x="5413413" y="748826"/>
            <a:chExt cx="1443499" cy="5638797"/>
          </a:xfrm>
          <a:solidFill>
            <a:schemeClr val="accent3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DA5C742-8A5C-44FA-9062-DFC5EA6C33F5}"/>
                </a:ext>
              </a:extLst>
            </p:cNvPr>
            <p:cNvSpPr/>
            <p:nvPr/>
          </p:nvSpPr>
          <p:spPr>
            <a:xfrm>
              <a:off x="5480957" y="818493"/>
              <a:ext cx="1306286" cy="5498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ame 117">
              <a:extLst>
                <a:ext uri="{FF2B5EF4-FFF2-40B4-BE49-F238E27FC236}">
                  <a16:creationId xmlns:a16="http://schemas.microsoft.com/office/drawing/2014/main" id="{326BAA63-168E-48FF-BDBC-2310EACBAC98}"/>
                </a:ext>
              </a:extLst>
            </p:cNvPr>
            <p:cNvSpPr/>
            <p:nvPr/>
          </p:nvSpPr>
          <p:spPr>
            <a:xfrm>
              <a:off x="5413413" y="748826"/>
              <a:ext cx="1443499" cy="5638797"/>
            </a:xfrm>
            <a:prstGeom prst="frame">
              <a:avLst>
                <a:gd name="adj1" fmla="val 25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CE2D4D4-3C15-4DC3-B861-7FA8E4A0AAA3}"/>
              </a:ext>
            </a:extLst>
          </p:cNvPr>
          <p:cNvGrpSpPr/>
          <p:nvPr/>
        </p:nvGrpSpPr>
        <p:grpSpPr>
          <a:xfrm>
            <a:off x="7378647" y="1617754"/>
            <a:ext cx="4301439" cy="1053360"/>
            <a:chOff x="7343410" y="887353"/>
            <a:chExt cx="4334783" cy="105336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9C85AF-BE63-422C-92D0-4C6B2321C79F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And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137" name="Group 64">
              <a:extLst>
                <a:ext uri="{FF2B5EF4-FFF2-40B4-BE49-F238E27FC236}">
                  <a16:creationId xmlns:a16="http://schemas.microsoft.com/office/drawing/2014/main" id="{637C5B97-3A61-48BC-933D-A2013406AA00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499362"/>
              <a:chOff x="910640" y="2975795"/>
              <a:chExt cx="1527408" cy="1248985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31013F8-E872-4706-B56C-FC368E168569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&amp;&amp;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2092DD7-BF6A-4D56-BBB6-4F725565507C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69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เป็นจริงทั้งสองเงื่อนไข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A6284F7-3625-45F2-964C-EEFAE346C449}"/>
              </a:ext>
            </a:extLst>
          </p:cNvPr>
          <p:cNvGrpSpPr/>
          <p:nvPr/>
        </p:nvGrpSpPr>
        <p:grpSpPr>
          <a:xfrm>
            <a:off x="7378647" y="3332355"/>
            <a:ext cx="4301439" cy="1053360"/>
            <a:chOff x="7343410" y="887353"/>
            <a:chExt cx="4334783" cy="105336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779B32F-4264-4D0C-9E00-5CA75F28F731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Or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142" name="Group 64">
              <a:extLst>
                <a:ext uri="{FF2B5EF4-FFF2-40B4-BE49-F238E27FC236}">
                  <a16:creationId xmlns:a16="http://schemas.microsoft.com/office/drawing/2014/main" id="{C24D89C4-65E6-435F-92BE-00ADDBE9C766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499362"/>
              <a:chOff x="910640" y="2975795"/>
              <a:chExt cx="1527408" cy="124898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FC83201-9615-4449-BB4D-21AF316B1033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||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7F5D4A0-7167-4042-A5AC-E157E7FB0481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69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เป็นจริงอย่างน้อยหนึ่งเงื่อนไข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7A03234-6AEF-429D-AC70-699139AF495B}"/>
              </a:ext>
            </a:extLst>
          </p:cNvPr>
          <p:cNvGrpSpPr/>
          <p:nvPr/>
        </p:nvGrpSpPr>
        <p:grpSpPr>
          <a:xfrm>
            <a:off x="7378647" y="5046956"/>
            <a:ext cx="4301439" cy="1053360"/>
            <a:chOff x="7343410" y="887353"/>
            <a:chExt cx="4334783" cy="10533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3DE6AC3-1937-4B28-9B26-E41400E816FB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/>
                  </a:solidFill>
                  <a:cs typeface="Arial" pitchFamily="34" charset="0"/>
                </a:rPr>
                <a:t>Not</a:t>
              </a:r>
              <a:endParaRPr lang="ko-KR" altLang="en-US" sz="3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grpSp>
          <p:nvGrpSpPr>
            <p:cNvPr id="147" name="Group 64">
              <a:extLst>
                <a:ext uri="{FF2B5EF4-FFF2-40B4-BE49-F238E27FC236}">
                  <a16:creationId xmlns:a16="http://schemas.microsoft.com/office/drawing/2014/main" id="{A2E836E8-08A0-42ED-8888-434C86AFD313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499362"/>
              <a:chOff x="910640" y="2975795"/>
              <a:chExt cx="1527408" cy="124898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45ECEBA-B2CD-46A8-A0CB-73709775EBD9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!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EA2BCB-7F18-4EB9-82B0-E330372ECBFA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69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เงื่อนไขตรงกันข้าม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02016C-D875-4283-88D4-1594D0B05F2A}"/>
              </a:ext>
            </a:extLst>
          </p:cNvPr>
          <p:cNvGrpSpPr/>
          <p:nvPr/>
        </p:nvGrpSpPr>
        <p:grpSpPr>
          <a:xfrm>
            <a:off x="5463892" y="1973115"/>
            <a:ext cx="1320026" cy="1292831"/>
            <a:chOff x="5463892" y="1835727"/>
            <a:chExt cx="1320026" cy="12928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91BD464-DA02-4825-BA9B-5370248226DC}"/>
                </a:ext>
              </a:extLst>
            </p:cNvPr>
            <p:cNvSpPr txBox="1"/>
            <p:nvPr userDrawn="1"/>
          </p:nvSpPr>
          <p:spPr>
            <a:xfrm>
              <a:off x="5463892" y="2851559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&amp;&amp;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276198C-53CF-4AB6-A395-8DB1441E72FC}"/>
                </a:ext>
              </a:extLst>
            </p:cNvPr>
            <p:cNvSpPr/>
            <p:nvPr/>
          </p:nvSpPr>
          <p:spPr>
            <a:xfrm>
              <a:off x="5774252" y="1835727"/>
              <a:ext cx="719696" cy="866450"/>
            </a:xfrm>
            <a:custGeom>
              <a:avLst/>
              <a:gdLst>
                <a:gd name="connsiteX0" fmla="*/ 451864 w 901271"/>
                <a:gd name="connsiteY0" fmla="*/ 600810 h 1085050"/>
                <a:gd name="connsiteX1" fmla="*/ 479027 w 901271"/>
                <a:gd name="connsiteY1" fmla="*/ 629814 h 1085050"/>
                <a:gd name="connsiteX2" fmla="*/ 513096 w 901271"/>
                <a:gd name="connsiteY2" fmla="*/ 986617 h 1085050"/>
                <a:gd name="connsiteX3" fmla="*/ 520462 w 901271"/>
                <a:gd name="connsiteY3" fmla="*/ 1061661 h 1085050"/>
                <a:gd name="connsiteX4" fmla="*/ 506651 w 901271"/>
                <a:gd name="connsiteY4" fmla="*/ 1079616 h 1085050"/>
                <a:gd name="connsiteX5" fmla="*/ 450943 w 901271"/>
                <a:gd name="connsiteY5" fmla="*/ 1084680 h 1085050"/>
                <a:gd name="connsiteX6" fmla="*/ 396617 w 901271"/>
                <a:gd name="connsiteY6" fmla="*/ 1080997 h 1085050"/>
                <a:gd name="connsiteX7" fmla="*/ 380043 w 901271"/>
                <a:gd name="connsiteY7" fmla="*/ 1060280 h 1085050"/>
                <a:gd name="connsiteX8" fmla="*/ 399840 w 901271"/>
                <a:gd name="connsiteY8" fmla="*/ 852183 h 1085050"/>
                <a:gd name="connsiteX9" fmla="*/ 419176 w 901271"/>
                <a:gd name="connsiteY9" fmla="*/ 647309 h 1085050"/>
                <a:gd name="connsiteX10" fmla="*/ 421018 w 901271"/>
                <a:gd name="connsiteY10" fmla="*/ 627973 h 1085050"/>
                <a:gd name="connsiteX11" fmla="*/ 451864 w 901271"/>
                <a:gd name="connsiteY11" fmla="*/ 600810 h 1085050"/>
                <a:gd name="connsiteX12" fmla="*/ 528347 w 901271"/>
                <a:gd name="connsiteY12" fmla="*/ 520644 h 1085050"/>
                <a:gd name="connsiteX13" fmla="*/ 542101 w 901271"/>
                <a:gd name="connsiteY13" fmla="*/ 521622 h 1085050"/>
                <a:gd name="connsiteX14" fmla="*/ 694951 w 901271"/>
                <a:gd name="connsiteY14" fmla="*/ 596206 h 1085050"/>
                <a:gd name="connsiteX15" fmla="*/ 886474 w 901271"/>
                <a:gd name="connsiteY15" fmla="*/ 757344 h 1085050"/>
                <a:gd name="connsiteX16" fmla="*/ 897063 w 901271"/>
                <a:gd name="connsiteY16" fmla="*/ 771616 h 1085050"/>
                <a:gd name="connsiteX17" fmla="*/ 900286 w 901271"/>
                <a:gd name="connsiteY17" fmla="*/ 782665 h 1085050"/>
                <a:gd name="connsiteX18" fmla="*/ 890157 w 901271"/>
                <a:gd name="connsiteY18" fmla="*/ 784967 h 1085050"/>
                <a:gd name="connsiteX19" fmla="*/ 760327 w 901271"/>
                <a:gd name="connsiteY19" fmla="*/ 750438 h 1085050"/>
                <a:gd name="connsiteX20" fmla="*/ 518160 w 901271"/>
                <a:gd name="connsiteY20" fmla="*/ 616463 h 1085050"/>
                <a:gd name="connsiteX21" fmla="*/ 512636 w 901271"/>
                <a:gd name="connsiteY21" fmla="*/ 611859 h 1085050"/>
                <a:gd name="connsiteX22" fmla="*/ 490076 w 901271"/>
                <a:gd name="connsiteY22" fmla="*/ 587919 h 1085050"/>
                <a:gd name="connsiteX23" fmla="*/ 508032 w 901271"/>
                <a:gd name="connsiteY23" fmla="*/ 564899 h 1085050"/>
                <a:gd name="connsiteX24" fmla="*/ 521843 w 901271"/>
                <a:gd name="connsiteY24" fmla="*/ 533132 h 1085050"/>
                <a:gd name="connsiteX25" fmla="*/ 528347 w 901271"/>
                <a:gd name="connsiteY25" fmla="*/ 520644 h 1085050"/>
                <a:gd name="connsiteX26" fmla="*/ 371470 w 901271"/>
                <a:gd name="connsiteY26" fmla="*/ 520644 h 1085050"/>
                <a:gd name="connsiteX27" fmla="*/ 378663 w 901271"/>
                <a:gd name="connsiteY27" fmla="*/ 535894 h 1085050"/>
                <a:gd name="connsiteX28" fmla="*/ 402604 w 901271"/>
                <a:gd name="connsiteY28" fmla="*/ 575488 h 1085050"/>
                <a:gd name="connsiteX29" fmla="*/ 402143 w 901271"/>
                <a:gd name="connsiteY29" fmla="*/ 598968 h 1085050"/>
                <a:gd name="connsiteX30" fmla="*/ 303159 w 901271"/>
                <a:gd name="connsiteY30" fmla="*/ 671711 h 1085050"/>
                <a:gd name="connsiteX31" fmla="*/ 56389 w 901271"/>
                <a:gd name="connsiteY31" fmla="*/ 776680 h 1085050"/>
                <a:gd name="connsiteX32" fmla="*/ 15414 w 901271"/>
                <a:gd name="connsiteY32" fmla="*/ 784967 h 1085050"/>
                <a:gd name="connsiteX33" fmla="*/ 3904 w 901271"/>
                <a:gd name="connsiteY33" fmla="*/ 771615 h 1085050"/>
                <a:gd name="connsiteX34" fmla="*/ 80789 w 901271"/>
                <a:gd name="connsiteY34" fmla="*/ 689666 h 1085050"/>
                <a:gd name="connsiteX35" fmla="*/ 344134 w 901271"/>
                <a:gd name="connsiteY35" fmla="*/ 527147 h 1085050"/>
                <a:gd name="connsiteX36" fmla="*/ 355644 w 901271"/>
                <a:gd name="connsiteY36" fmla="*/ 523003 h 1085050"/>
                <a:gd name="connsiteX37" fmla="*/ 371470 w 901271"/>
                <a:gd name="connsiteY37" fmla="*/ 520644 h 1085050"/>
                <a:gd name="connsiteX38" fmla="*/ 450024 w 901271"/>
                <a:gd name="connsiteY38" fmla="*/ 466836 h 1085050"/>
                <a:gd name="connsiteX39" fmla="*/ 503429 w 901271"/>
                <a:gd name="connsiteY39" fmla="*/ 521163 h 1085050"/>
                <a:gd name="connsiteX40" fmla="*/ 450024 w 901271"/>
                <a:gd name="connsiteY40" fmla="*/ 574108 h 1085050"/>
                <a:gd name="connsiteX41" fmla="*/ 397538 w 901271"/>
                <a:gd name="connsiteY41" fmla="*/ 519321 h 1085050"/>
                <a:gd name="connsiteX42" fmla="*/ 450024 w 901271"/>
                <a:gd name="connsiteY42" fmla="*/ 466836 h 1085050"/>
                <a:gd name="connsiteX43" fmla="*/ 450484 w 901271"/>
                <a:gd name="connsiteY43" fmla="*/ 0 h 1085050"/>
                <a:gd name="connsiteX44" fmla="*/ 458311 w 901271"/>
                <a:gd name="connsiteY44" fmla="*/ 8287 h 1085050"/>
                <a:gd name="connsiteX45" fmla="*/ 485934 w 901271"/>
                <a:gd name="connsiteY45" fmla="*/ 95301 h 1085050"/>
                <a:gd name="connsiteX46" fmla="*/ 508033 w 901271"/>
                <a:gd name="connsiteY46" fmla="*/ 311225 h 1085050"/>
                <a:gd name="connsiteX47" fmla="*/ 494682 w 901271"/>
                <a:gd name="connsiteY47" fmla="*/ 440595 h 1085050"/>
                <a:gd name="connsiteX48" fmla="*/ 474885 w 901271"/>
                <a:gd name="connsiteY48" fmla="*/ 451644 h 1085050"/>
                <a:gd name="connsiteX49" fmla="*/ 425162 w 901271"/>
                <a:gd name="connsiteY49" fmla="*/ 452105 h 1085050"/>
                <a:gd name="connsiteX50" fmla="*/ 406746 w 901271"/>
                <a:gd name="connsiteY50" fmla="*/ 441055 h 1085050"/>
                <a:gd name="connsiteX51" fmla="*/ 392934 w 901271"/>
                <a:gd name="connsiteY51" fmla="*/ 296032 h 1085050"/>
                <a:gd name="connsiteX52" fmla="*/ 426083 w 901271"/>
                <a:gd name="connsiteY52" fmla="*/ 52945 h 1085050"/>
                <a:gd name="connsiteX53" fmla="*/ 442657 w 901271"/>
                <a:gd name="connsiteY53" fmla="*/ 8747 h 1085050"/>
                <a:gd name="connsiteX54" fmla="*/ 450484 w 901271"/>
                <a:gd name="connsiteY54" fmla="*/ 0 h 108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01271" h="1085050">
                  <a:moveTo>
                    <a:pt x="451864" y="600810"/>
                  </a:moveTo>
                  <a:cubicBezTo>
                    <a:pt x="470740" y="601730"/>
                    <a:pt x="477186" y="608636"/>
                    <a:pt x="479027" y="629814"/>
                  </a:cubicBezTo>
                  <a:cubicBezTo>
                    <a:pt x="490077" y="748595"/>
                    <a:pt x="501586" y="867836"/>
                    <a:pt x="513096" y="986617"/>
                  </a:cubicBezTo>
                  <a:cubicBezTo>
                    <a:pt x="515398" y="1011478"/>
                    <a:pt x="517700" y="1036800"/>
                    <a:pt x="520462" y="1061661"/>
                  </a:cubicBezTo>
                  <a:cubicBezTo>
                    <a:pt x="521844" y="1072710"/>
                    <a:pt x="517240" y="1078235"/>
                    <a:pt x="506651" y="1079616"/>
                  </a:cubicBezTo>
                  <a:cubicBezTo>
                    <a:pt x="488695" y="1082839"/>
                    <a:pt x="469819" y="1085601"/>
                    <a:pt x="450943" y="1084680"/>
                  </a:cubicBezTo>
                  <a:cubicBezTo>
                    <a:pt x="432528" y="1086062"/>
                    <a:pt x="414572" y="1083299"/>
                    <a:pt x="396617" y="1080997"/>
                  </a:cubicBezTo>
                  <a:cubicBezTo>
                    <a:pt x="384187" y="1079616"/>
                    <a:pt x="378662" y="1074092"/>
                    <a:pt x="380043" y="1060280"/>
                  </a:cubicBezTo>
                  <a:cubicBezTo>
                    <a:pt x="387409" y="990761"/>
                    <a:pt x="393394" y="921702"/>
                    <a:pt x="399840" y="852183"/>
                  </a:cubicBezTo>
                  <a:cubicBezTo>
                    <a:pt x="406285" y="784045"/>
                    <a:pt x="412731" y="715907"/>
                    <a:pt x="419176" y="647309"/>
                  </a:cubicBezTo>
                  <a:cubicBezTo>
                    <a:pt x="419637" y="640864"/>
                    <a:pt x="420097" y="634418"/>
                    <a:pt x="421018" y="627973"/>
                  </a:cubicBezTo>
                  <a:cubicBezTo>
                    <a:pt x="423780" y="606795"/>
                    <a:pt x="431607" y="600349"/>
                    <a:pt x="451864" y="600810"/>
                  </a:cubicBezTo>
                  <a:close/>
                  <a:moveTo>
                    <a:pt x="528347" y="520644"/>
                  </a:moveTo>
                  <a:cubicBezTo>
                    <a:pt x="531742" y="519090"/>
                    <a:pt x="536346" y="519781"/>
                    <a:pt x="542101" y="521622"/>
                  </a:cubicBezTo>
                  <a:cubicBezTo>
                    <a:pt x="596887" y="538657"/>
                    <a:pt x="647070" y="565360"/>
                    <a:pt x="694951" y="596206"/>
                  </a:cubicBezTo>
                  <a:cubicBezTo>
                    <a:pt x="765852" y="641785"/>
                    <a:pt x="832608" y="691968"/>
                    <a:pt x="886474" y="757344"/>
                  </a:cubicBezTo>
                  <a:cubicBezTo>
                    <a:pt x="890157" y="761947"/>
                    <a:pt x="893840" y="766551"/>
                    <a:pt x="897063" y="771616"/>
                  </a:cubicBezTo>
                  <a:cubicBezTo>
                    <a:pt x="899365" y="774838"/>
                    <a:pt x="903048" y="778522"/>
                    <a:pt x="900286" y="782665"/>
                  </a:cubicBezTo>
                  <a:cubicBezTo>
                    <a:pt x="897984" y="786809"/>
                    <a:pt x="892919" y="784507"/>
                    <a:pt x="890157" y="784967"/>
                  </a:cubicBezTo>
                  <a:cubicBezTo>
                    <a:pt x="844118" y="780363"/>
                    <a:pt x="801762" y="766551"/>
                    <a:pt x="760327" y="750438"/>
                  </a:cubicBezTo>
                  <a:cubicBezTo>
                    <a:pt x="673313" y="717289"/>
                    <a:pt x="591362" y="674934"/>
                    <a:pt x="518160" y="616463"/>
                  </a:cubicBezTo>
                  <a:cubicBezTo>
                    <a:pt x="516319" y="615082"/>
                    <a:pt x="514477" y="613701"/>
                    <a:pt x="512636" y="611859"/>
                  </a:cubicBezTo>
                  <a:cubicBezTo>
                    <a:pt x="504809" y="604032"/>
                    <a:pt x="493299" y="597587"/>
                    <a:pt x="490076" y="587919"/>
                  </a:cubicBezTo>
                  <a:cubicBezTo>
                    <a:pt x="486393" y="576869"/>
                    <a:pt x="502507" y="573647"/>
                    <a:pt x="508032" y="564899"/>
                  </a:cubicBezTo>
                  <a:cubicBezTo>
                    <a:pt x="514477" y="554771"/>
                    <a:pt x="520462" y="544642"/>
                    <a:pt x="521843" y="533132"/>
                  </a:cubicBezTo>
                  <a:cubicBezTo>
                    <a:pt x="522764" y="525996"/>
                    <a:pt x="524951" y="522198"/>
                    <a:pt x="528347" y="520644"/>
                  </a:cubicBezTo>
                  <a:close/>
                  <a:moveTo>
                    <a:pt x="371470" y="520644"/>
                  </a:moveTo>
                  <a:cubicBezTo>
                    <a:pt x="375325" y="522313"/>
                    <a:pt x="377742" y="526917"/>
                    <a:pt x="378663" y="535894"/>
                  </a:cubicBezTo>
                  <a:cubicBezTo>
                    <a:pt x="380505" y="552008"/>
                    <a:pt x="389252" y="566741"/>
                    <a:pt x="402604" y="575488"/>
                  </a:cubicBezTo>
                  <a:cubicBezTo>
                    <a:pt x="416415" y="585156"/>
                    <a:pt x="411351" y="590681"/>
                    <a:pt x="402143" y="598968"/>
                  </a:cubicBezTo>
                  <a:cubicBezTo>
                    <a:pt x="371757" y="626592"/>
                    <a:pt x="338609" y="650533"/>
                    <a:pt x="303159" y="671711"/>
                  </a:cubicBezTo>
                  <a:cubicBezTo>
                    <a:pt x="225813" y="717750"/>
                    <a:pt x="144323" y="755041"/>
                    <a:pt x="56389" y="776680"/>
                  </a:cubicBezTo>
                  <a:cubicBezTo>
                    <a:pt x="41196" y="780823"/>
                    <a:pt x="25542" y="783125"/>
                    <a:pt x="15414" y="784967"/>
                  </a:cubicBezTo>
                  <a:cubicBezTo>
                    <a:pt x="-3923" y="785887"/>
                    <a:pt x="-1621" y="778982"/>
                    <a:pt x="3904" y="771615"/>
                  </a:cubicBezTo>
                  <a:cubicBezTo>
                    <a:pt x="25082" y="740309"/>
                    <a:pt x="51785" y="714067"/>
                    <a:pt x="80789" y="689666"/>
                  </a:cubicBezTo>
                  <a:cubicBezTo>
                    <a:pt x="160437" y="621988"/>
                    <a:pt x="245150" y="563518"/>
                    <a:pt x="344134" y="527147"/>
                  </a:cubicBezTo>
                  <a:cubicBezTo>
                    <a:pt x="347817" y="525766"/>
                    <a:pt x="351961" y="524845"/>
                    <a:pt x="355644" y="523003"/>
                  </a:cubicBezTo>
                  <a:cubicBezTo>
                    <a:pt x="362319" y="520241"/>
                    <a:pt x="367614" y="518975"/>
                    <a:pt x="371470" y="520644"/>
                  </a:cubicBezTo>
                  <a:close/>
                  <a:moveTo>
                    <a:pt x="450024" y="466836"/>
                  </a:moveTo>
                  <a:cubicBezTo>
                    <a:pt x="479489" y="467296"/>
                    <a:pt x="503889" y="492157"/>
                    <a:pt x="503429" y="521163"/>
                  </a:cubicBezTo>
                  <a:cubicBezTo>
                    <a:pt x="502968" y="549707"/>
                    <a:pt x="478107" y="574108"/>
                    <a:pt x="450024" y="574108"/>
                  </a:cubicBezTo>
                  <a:cubicBezTo>
                    <a:pt x="420097" y="573647"/>
                    <a:pt x="397538" y="550167"/>
                    <a:pt x="397538" y="519321"/>
                  </a:cubicBezTo>
                  <a:cubicBezTo>
                    <a:pt x="397998" y="489855"/>
                    <a:pt x="421478" y="466375"/>
                    <a:pt x="450024" y="466836"/>
                  </a:cubicBezTo>
                  <a:close/>
                  <a:moveTo>
                    <a:pt x="450484" y="0"/>
                  </a:moveTo>
                  <a:cubicBezTo>
                    <a:pt x="455549" y="0"/>
                    <a:pt x="456469" y="5064"/>
                    <a:pt x="458311" y="8287"/>
                  </a:cubicBezTo>
                  <a:cubicBezTo>
                    <a:pt x="471662" y="35910"/>
                    <a:pt x="479489" y="65375"/>
                    <a:pt x="485934" y="95301"/>
                  </a:cubicBezTo>
                  <a:cubicBezTo>
                    <a:pt x="500667" y="162978"/>
                    <a:pt x="508033" y="231577"/>
                    <a:pt x="508033" y="311225"/>
                  </a:cubicBezTo>
                  <a:cubicBezTo>
                    <a:pt x="508494" y="348056"/>
                    <a:pt x="504810" y="394556"/>
                    <a:pt x="494682" y="440595"/>
                  </a:cubicBezTo>
                  <a:cubicBezTo>
                    <a:pt x="491920" y="453486"/>
                    <a:pt x="487776" y="457169"/>
                    <a:pt x="474885" y="451644"/>
                  </a:cubicBezTo>
                  <a:cubicBezTo>
                    <a:pt x="458771" y="444739"/>
                    <a:pt x="441276" y="444739"/>
                    <a:pt x="425162" y="452105"/>
                  </a:cubicBezTo>
                  <a:cubicBezTo>
                    <a:pt x="411350" y="458090"/>
                    <a:pt x="409048" y="451644"/>
                    <a:pt x="406746" y="441055"/>
                  </a:cubicBezTo>
                  <a:cubicBezTo>
                    <a:pt x="395236" y="393175"/>
                    <a:pt x="392474" y="344834"/>
                    <a:pt x="392934" y="296032"/>
                  </a:cubicBezTo>
                  <a:cubicBezTo>
                    <a:pt x="394316" y="214082"/>
                    <a:pt x="402603" y="132132"/>
                    <a:pt x="426083" y="52945"/>
                  </a:cubicBezTo>
                  <a:cubicBezTo>
                    <a:pt x="430687" y="37752"/>
                    <a:pt x="437132" y="23480"/>
                    <a:pt x="442657" y="8747"/>
                  </a:cubicBezTo>
                  <a:cubicBezTo>
                    <a:pt x="444038" y="5064"/>
                    <a:pt x="445419" y="460"/>
                    <a:pt x="450484" y="0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7EB018B-1DCE-4F93-B46B-143D3EDDD742}"/>
              </a:ext>
            </a:extLst>
          </p:cNvPr>
          <p:cNvGrpSpPr/>
          <p:nvPr/>
        </p:nvGrpSpPr>
        <p:grpSpPr>
          <a:xfrm>
            <a:off x="5480958" y="4951506"/>
            <a:ext cx="1320026" cy="990351"/>
            <a:chOff x="5480958" y="4814118"/>
            <a:chExt cx="1320026" cy="990351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E9A6BA-6949-4385-A699-4385D431622F}"/>
                </a:ext>
              </a:extLst>
            </p:cNvPr>
            <p:cNvSpPr txBox="1"/>
            <p:nvPr/>
          </p:nvSpPr>
          <p:spPr>
            <a:xfrm>
              <a:off x="5480958" y="5527470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!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2B744F8-106B-4F6F-9C80-6A367406525F}"/>
                </a:ext>
              </a:extLst>
            </p:cNvPr>
            <p:cNvSpPr/>
            <p:nvPr/>
          </p:nvSpPr>
          <p:spPr>
            <a:xfrm>
              <a:off x="5940488" y="4814118"/>
              <a:ext cx="400575" cy="646829"/>
            </a:xfrm>
            <a:custGeom>
              <a:avLst/>
              <a:gdLst>
                <a:gd name="connsiteX0" fmla="*/ 0 w 561676"/>
                <a:gd name="connsiteY0" fmla="*/ 637244 h 906969"/>
                <a:gd name="connsiteX1" fmla="*/ 51564 w 561676"/>
                <a:gd name="connsiteY1" fmla="*/ 448484 h 906969"/>
                <a:gd name="connsiteX2" fmla="*/ 246770 w 561676"/>
                <a:gd name="connsiteY2" fmla="*/ 27226 h 906969"/>
                <a:gd name="connsiteX3" fmla="*/ 280378 w 561676"/>
                <a:gd name="connsiteY3" fmla="*/ 63 h 906969"/>
                <a:gd name="connsiteX4" fmla="*/ 314447 w 561676"/>
                <a:gd name="connsiteY4" fmla="*/ 23083 h 906969"/>
                <a:gd name="connsiteX5" fmla="*/ 534514 w 561676"/>
                <a:gd name="connsiteY5" fmla="*/ 502810 h 906969"/>
                <a:gd name="connsiteX6" fmla="*/ 562598 w 561676"/>
                <a:gd name="connsiteY6" fmla="*/ 658882 h 906969"/>
                <a:gd name="connsiteX7" fmla="*/ 394095 w 561676"/>
                <a:gd name="connsiteY7" fmla="*/ 886316 h 906969"/>
                <a:gd name="connsiteX8" fmla="*/ 2762 w 561676"/>
                <a:gd name="connsiteY8" fmla="*/ 677758 h 906969"/>
                <a:gd name="connsiteX9" fmla="*/ 0 w 561676"/>
                <a:gd name="connsiteY9" fmla="*/ 637244 h 90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1676" h="906969">
                  <a:moveTo>
                    <a:pt x="0" y="637244"/>
                  </a:moveTo>
                  <a:cubicBezTo>
                    <a:pt x="0" y="569567"/>
                    <a:pt x="23940" y="508335"/>
                    <a:pt x="51564" y="448484"/>
                  </a:cubicBezTo>
                  <a:cubicBezTo>
                    <a:pt x="116018" y="307604"/>
                    <a:pt x="181854" y="167645"/>
                    <a:pt x="246770" y="27226"/>
                  </a:cubicBezTo>
                  <a:cubicBezTo>
                    <a:pt x="253675" y="12494"/>
                    <a:pt x="262883" y="984"/>
                    <a:pt x="280378" y="63"/>
                  </a:cubicBezTo>
                  <a:cubicBezTo>
                    <a:pt x="296952" y="-858"/>
                    <a:pt x="308001" y="8350"/>
                    <a:pt x="314447" y="23083"/>
                  </a:cubicBezTo>
                  <a:cubicBezTo>
                    <a:pt x="388109" y="182838"/>
                    <a:pt x="465915" y="340752"/>
                    <a:pt x="534514" y="502810"/>
                  </a:cubicBezTo>
                  <a:cubicBezTo>
                    <a:pt x="555692" y="552072"/>
                    <a:pt x="568583" y="604556"/>
                    <a:pt x="562598" y="658882"/>
                  </a:cubicBezTo>
                  <a:cubicBezTo>
                    <a:pt x="550627" y="767074"/>
                    <a:pt x="491237" y="842118"/>
                    <a:pt x="394095" y="886316"/>
                  </a:cubicBezTo>
                  <a:cubicBezTo>
                    <a:pt x="229735" y="960899"/>
                    <a:pt x="33609" y="855930"/>
                    <a:pt x="2762" y="677758"/>
                  </a:cubicBezTo>
                  <a:cubicBezTo>
                    <a:pt x="921" y="664407"/>
                    <a:pt x="921" y="650595"/>
                    <a:pt x="0" y="637244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3168A92-041A-4356-BB66-492267ACA5C7}"/>
              </a:ext>
            </a:extLst>
          </p:cNvPr>
          <p:cNvGrpSpPr/>
          <p:nvPr/>
        </p:nvGrpSpPr>
        <p:grpSpPr>
          <a:xfrm>
            <a:off x="5474087" y="3609509"/>
            <a:ext cx="1320026" cy="998434"/>
            <a:chOff x="5474087" y="3553636"/>
            <a:chExt cx="1320026" cy="99843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71FCAB2-0F12-4FB2-90AA-A78F43B9469C}"/>
                </a:ext>
              </a:extLst>
            </p:cNvPr>
            <p:cNvSpPr txBox="1"/>
            <p:nvPr/>
          </p:nvSpPr>
          <p:spPr>
            <a:xfrm>
              <a:off x="5474087" y="4275071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||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03510D-B3DC-4E3F-9F4A-39B0B34670CB}"/>
                </a:ext>
              </a:extLst>
            </p:cNvPr>
            <p:cNvSpPr/>
            <p:nvPr/>
          </p:nvSpPr>
          <p:spPr>
            <a:xfrm>
              <a:off x="5774252" y="3553636"/>
              <a:ext cx="719026" cy="59624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3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8FBD7382-DF1D-4E3B-8536-C557B7D75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18" y="699613"/>
            <a:ext cx="10042418" cy="56326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199951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EDB01E6-578A-462F-BF32-C2C3AA7DEEA1}"/>
              </a:ext>
            </a:extLst>
          </p:cNvPr>
          <p:cNvGrpSpPr/>
          <p:nvPr/>
        </p:nvGrpSpPr>
        <p:grpSpPr>
          <a:xfrm>
            <a:off x="6911026" y="1676894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EFE8-A78C-4299-840D-6FDC52CBF015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521DE834-C4EC-4D1D-B2BE-B86330067E3B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F4C2A-841A-41B9-98BA-B1B6BCBD9E47}"/>
              </a:ext>
            </a:extLst>
          </p:cNvPr>
          <p:cNvGrpSpPr/>
          <p:nvPr/>
        </p:nvGrpSpPr>
        <p:grpSpPr>
          <a:xfrm>
            <a:off x="5896004" y="89797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72E30-0915-4756-8DA9-EC7826FEA941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215486-5581-41DA-BB13-EC2929BFDFF6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54AB28-9F5A-48C0-A57A-AE3E743FFDE1}"/>
              </a:ext>
            </a:extLst>
          </p:cNvPr>
          <p:cNvGrpSpPr/>
          <p:nvPr/>
        </p:nvGrpSpPr>
        <p:grpSpPr>
          <a:xfrm>
            <a:off x="3609104" y="2369880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06776A-A1FE-49DF-9DF8-D21E35001880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23D289-969B-426B-B8FA-FC6EE52575F3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8DB6FFD-AFE5-43BD-ABD6-00113C4BD74C}"/>
              </a:ext>
            </a:extLst>
          </p:cNvPr>
          <p:cNvSpPr/>
          <p:nvPr/>
        </p:nvSpPr>
        <p:spPr>
          <a:xfrm>
            <a:off x="0" y="4153709"/>
            <a:ext cx="12192000" cy="1381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B36C2-2713-4D8A-BA46-DEEB982E310F}"/>
              </a:ext>
            </a:extLst>
          </p:cNvPr>
          <p:cNvGrpSpPr/>
          <p:nvPr/>
        </p:nvGrpSpPr>
        <p:grpSpPr>
          <a:xfrm>
            <a:off x="3653397" y="1887066"/>
            <a:ext cx="1546155" cy="505120"/>
            <a:chOff x="4723437" y="2782010"/>
            <a:chExt cx="1546155" cy="5051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AEBCB8-9322-4067-B666-83F9AF540BF1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761E601-E025-48CD-9F5D-301F067DA4FE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79BEC-BD2C-4EA9-AA15-040318662F43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6273BA-E6AD-48DB-8FB4-3FC95F003612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F542FDA-6944-41BC-817D-DE672C425147}"/>
              </a:ext>
            </a:extLst>
          </p:cNvPr>
          <p:cNvSpPr txBox="1"/>
          <p:nvPr/>
        </p:nvSpPr>
        <p:spPr>
          <a:xfrm>
            <a:off x="3680299" y="4163010"/>
            <a:ext cx="4831402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BB3550-DA19-4ABC-AB48-BD1351F9C880}"/>
              </a:ext>
            </a:extLst>
          </p:cNvPr>
          <p:cNvSpPr txBox="1"/>
          <p:nvPr/>
        </p:nvSpPr>
        <p:spPr>
          <a:xfrm>
            <a:off x="3680299" y="5121352"/>
            <a:ext cx="48314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By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Watcharapol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Yotadee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1A478B-62D4-4072-997E-3837B16B99F0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A05C90-FC07-4A23-B3F3-F2271CDD452A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54E7D2-C455-48AD-9072-7C9F160565B1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AEA43F-7102-4622-863C-29B6D6394F72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7E0538-A412-4387-94A5-2B342C0A2E77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425CA9-3BFA-4533-A436-6EF7335C439C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E02D60-ECA5-447C-A132-55E2E0516A52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4C073D-E698-4E29-BC83-EF46F8AA076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16EC0B-289D-45DB-BA2A-2D5774E94545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3E9C167-3E74-444B-BBF1-A9F4B19A003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F287556-555D-45F7-91BA-127AA0690FD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C54042-12EC-4257-9472-65969213694F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1D6E05-CC0A-452F-A74B-FE5A4584A4DF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4D98F1-76F8-41BF-A12D-78A5C07503ED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AC5C74-3392-4FBA-8A2D-E2B9483F00A2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2C6B5-0003-48C7-9E41-46727D58D262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ACC6F48-963A-4D2D-891F-B11C324665FB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09FB43-BBDD-41E0-8C0A-051FAD8F47E4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7878697-B718-4D49-B8FC-454C280C8238}"/>
              </a:ext>
            </a:extLst>
          </p:cNvPr>
          <p:cNvSpPr/>
          <p:nvPr/>
        </p:nvSpPr>
        <p:spPr>
          <a:xfrm>
            <a:off x="8257517" y="5000138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7F3F48-FCE9-4756-8242-6F96B485530D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C5EA47-AF78-4443-A1B8-3559FF601647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34BC9F-65C8-4978-80DA-4ECADB737858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02291E0-B99B-4495-92DE-EB42A6C69230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6D0159-0FBC-4B08-91FD-B5D892CA7BA3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FBC0625-FE03-4E22-B678-3B0096C355B8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5E7D22D-22B1-48B6-93B4-4286CC271BFD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3C6072-A605-45F7-93C8-93173206E614}"/>
              </a:ext>
            </a:extLst>
          </p:cNvPr>
          <p:cNvSpPr/>
          <p:nvPr/>
        </p:nvSpPr>
        <p:spPr>
          <a:xfrm>
            <a:off x="3255709" y="3422681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0D9025-E8B8-4F96-843E-FFA4DFCBA173}"/>
              </a:ext>
            </a:extLst>
          </p:cNvPr>
          <p:cNvSpPr/>
          <p:nvPr/>
        </p:nvSpPr>
        <p:spPr>
          <a:xfrm>
            <a:off x="8406878" y="3990900"/>
            <a:ext cx="476336" cy="47633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C567FF3-506D-4972-B7D1-5B6893055297}"/>
              </a:ext>
            </a:extLst>
          </p:cNvPr>
          <p:cNvSpPr txBox="1"/>
          <p:nvPr/>
        </p:nvSpPr>
        <p:spPr>
          <a:xfrm>
            <a:off x="323529" y="194916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Integers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FDCECAB-98C0-4565-B5D7-B9105DAA56C4}"/>
              </a:ext>
            </a:extLst>
          </p:cNvPr>
          <p:cNvSpPr txBox="1"/>
          <p:nvPr/>
        </p:nvSpPr>
        <p:spPr>
          <a:xfrm>
            <a:off x="323529" y="2828835"/>
            <a:ext cx="4770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ประกอบด้วย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byte short int long</a:t>
            </a:r>
            <a:endParaRPr lang="th-TH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b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ใช้สำหรับเก็บข้อมูลประเภท ตัวเลขจำนวนเต็ม</a:t>
            </a:r>
            <a:b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ที่นำไว้ใช้ในการคำนวนหรือหาผลลัพธ์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963BB20A-4785-446E-A3AA-0559AF0F361A}"/>
              </a:ext>
            </a:extLst>
          </p:cNvPr>
          <p:cNvSpPr txBox="1"/>
          <p:nvPr/>
        </p:nvSpPr>
        <p:spPr>
          <a:xfrm>
            <a:off x="6502348" y="202150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Floating-Point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8CC3AC1-8638-4D20-B33B-454B4C3C0B19}"/>
              </a:ext>
            </a:extLst>
          </p:cNvPr>
          <p:cNvSpPr txBox="1"/>
          <p:nvPr/>
        </p:nvSpPr>
        <p:spPr>
          <a:xfrm>
            <a:off x="6502348" y="2828835"/>
            <a:ext cx="4770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ประกอบด้วย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float double</a:t>
            </a:r>
            <a:endParaRPr lang="th-TH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b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ใช้สำหรับเก็บข้อมูลประเภท ตัวเลขทศนิยม</a:t>
            </a:r>
            <a:b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ที่นำไว้ใช้ในการคำนวนหรือหาผลลัพธ์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36641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C567FF3-506D-4972-B7D1-5B6893055297}"/>
              </a:ext>
            </a:extLst>
          </p:cNvPr>
          <p:cNvSpPr txBox="1"/>
          <p:nvPr/>
        </p:nvSpPr>
        <p:spPr>
          <a:xfrm>
            <a:off x="323529" y="194916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Integers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963BB20A-4785-446E-A3AA-0559AF0F361A}"/>
              </a:ext>
            </a:extLst>
          </p:cNvPr>
          <p:cNvSpPr txBox="1"/>
          <p:nvPr/>
        </p:nvSpPr>
        <p:spPr>
          <a:xfrm>
            <a:off x="6502348" y="202150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Floating-Point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156EB3-6501-40BD-9D56-72F95E04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67" y="2819806"/>
            <a:ext cx="1921726" cy="19217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25790F-D1AA-4DA2-9CB3-02FA0D17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510075"/>
            <a:ext cx="1649571" cy="2474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62DC28-E38B-4FE1-BC76-2D652168DB7E}"/>
              </a:ext>
            </a:extLst>
          </p:cNvPr>
          <p:cNvSpPr/>
          <p:nvPr/>
        </p:nvSpPr>
        <p:spPr>
          <a:xfrm>
            <a:off x="3381869" y="22831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0A12EF-2C07-4760-976D-6CB30C43DCFC}"/>
              </a:ext>
            </a:extLst>
          </p:cNvPr>
          <p:cNvSpPr/>
          <p:nvPr/>
        </p:nvSpPr>
        <p:spPr>
          <a:xfrm>
            <a:off x="3381869" y="320644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FFA04A-8612-4251-8747-E3FF68D853F2}"/>
              </a:ext>
            </a:extLst>
          </p:cNvPr>
          <p:cNvSpPr/>
          <p:nvPr/>
        </p:nvSpPr>
        <p:spPr>
          <a:xfrm>
            <a:off x="3381869" y="410036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90B6D9-3232-4E8B-A4D1-9F23D6CEB273}"/>
              </a:ext>
            </a:extLst>
          </p:cNvPr>
          <p:cNvSpPr/>
          <p:nvPr/>
        </p:nvSpPr>
        <p:spPr>
          <a:xfrm>
            <a:off x="10043482" y="2268411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1.5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877C78-F68A-4E2B-B388-C461175AC13C}"/>
              </a:ext>
            </a:extLst>
          </p:cNvPr>
          <p:cNvSpPr/>
          <p:nvPr/>
        </p:nvSpPr>
        <p:spPr>
          <a:xfrm>
            <a:off x="10043481" y="3177033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09D657-E996-4770-9909-C6F3E2D9C732}"/>
              </a:ext>
            </a:extLst>
          </p:cNvPr>
          <p:cNvSpPr/>
          <p:nvPr/>
        </p:nvSpPr>
        <p:spPr>
          <a:xfrm>
            <a:off x="10052790" y="4007088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6B600-80BE-4BD4-912D-154A7F74B16E}"/>
              </a:ext>
            </a:extLst>
          </p:cNvPr>
          <p:cNvCxnSpPr/>
          <p:nvPr/>
        </p:nvCxnSpPr>
        <p:spPr>
          <a:xfrm flipH="1">
            <a:off x="2088859" y="2744784"/>
            <a:ext cx="1208014" cy="5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6AB2A7-3D49-4584-ACA2-21370CFB45B4}"/>
              </a:ext>
            </a:extLst>
          </p:cNvPr>
          <p:cNvCxnSpPr/>
          <p:nvPr/>
        </p:nvCxnSpPr>
        <p:spPr>
          <a:xfrm flipH="1">
            <a:off x="2128287" y="3668114"/>
            <a:ext cx="1244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37DC62-8EE8-48C0-81AF-6CC6BA5081B9}"/>
              </a:ext>
            </a:extLst>
          </p:cNvPr>
          <p:cNvCxnSpPr/>
          <p:nvPr/>
        </p:nvCxnSpPr>
        <p:spPr>
          <a:xfrm flipH="1" flipV="1">
            <a:off x="2164360" y="4129779"/>
            <a:ext cx="1073790" cy="53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6E43B2-4446-4E3B-933A-0A97CD0D6FE6}"/>
              </a:ext>
            </a:extLst>
          </p:cNvPr>
          <p:cNvCxnSpPr/>
          <p:nvPr/>
        </p:nvCxnSpPr>
        <p:spPr>
          <a:xfrm flipH="1">
            <a:off x="8607105" y="2687843"/>
            <a:ext cx="1357630" cy="4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0B0576-54FB-478E-BBD9-8D5B3A7BBBE3}"/>
              </a:ext>
            </a:extLst>
          </p:cNvPr>
          <p:cNvCxnSpPr/>
          <p:nvPr/>
        </p:nvCxnSpPr>
        <p:spPr>
          <a:xfrm flipH="1">
            <a:off x="8724550" y="3686142"/>
            <a:ext cx="1303090" cy="2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C68778-23EF-45BD-AE59-B4510AA88FB2}"/>
              </a:ext>
            </a:extLst>
          </p:cNvPr>
          <p:cNvCxnSpPr/>
          <p:nvPr/>
        </p:nvCxnSpPr>
        <p:spPr>
          <a:xfrm flipH="1" flipV="1">
            <a:off x="8783273" y="4097380"/>
            <a:ext cx="1181462" cy="46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C567FF3-506D-4972-B7D1-5B6893055297}"/>
              </a:ext>
            </a:extLst>
          </p:cNvPr>
          <p:cNvSpPr txBox="1"/>
          <p:nvPr/>
        </p:nvSpPr>
        <p:spPr>
          <a:xfrm>
            <a:off x="323529" y="194916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Character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FDCECAB-98C0-4565-B5D7-B9105DAA56C4}"/>
              </a:ext>
            </a:extLst>
          </p:cNvPr>
          <p:cNvSpPr txBox="1"/>
          <p:nvPr/>
        </p:nvSpPr>
        <p:spPr>
          <a:xfrm>
            <a:off x="323529" y="2828835"/>
            <a:ext cx="4770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ประกอบด้วย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char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ใช้สำหรับเก็บข้อมูลประเภท ตัวอักษร</a:t>
            </a:r>
            <a:b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เก็บได้แค่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 </a:t>
            </a: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ตัวอักษร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963BB20A-4785-446E-A3AA-0559AF0F361A}"/>
              </a:ext>
            </a:extLst>
          </p:cNvPr>
          <p:cNvSpPr txBox="1"/>
          <p:nvPr/>
        </p:nvSpPr>
        <p:spPr>
          <a:xfrm>
            <a:off x="6502348" y="2021509"/>
            <a:ext cx="477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Boolean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8CC3AC1-8638-4D20-B33B-454B4C3C0B19}"/>
              </a:ext>
            </a:extLst>
          </p:cNvPr>
          <p:cNvSpPr txBox="1"/>
          <p:nvPr/>
        </p:nvSpPr>
        <p:spPr>
          <a:xfrm>
            <a:off x="6502348" y="2828835"/>
            <a:ext cx="4770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ประกอบด้วย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boolean</a:t>
            </a:r>
            <a:endParaRPr lang="th-TH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b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h-TH" altLang="ko-KR" sz="2400" dirty="0">
                <a:solidFill>
                  <a:schemeClr val="bg1">
                    <a:lumMod val="95000"/>
                  </a:schemeClr>
                </a:solidFill>
              </a:rPr>
              <a:t>ใช้สำหรับเก็บข้อมูลประเภท ค่าความจริงทางตรรกศาสตร์นั้นก็คือ จริงและเท็จ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886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1268</Words>
  <Application>Microsoft Office PowerPoint</Application>
  <PresentationFormat>Widescreen</PresentationFormat>
  <Paragraphs>257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2548_nEWfAH_gp</vt:lpstr>
      <vt:lpstr>Arial</vt:lpstr>
      <vt:lpstr>Arial (Body)</vt:lpstr>
      <vt:lpstr>Arial Black</vt:lpstr>
      <vt:lpstr>Calibri</vt:lpstr>
      <vt:lpstr>Calibri Light</vt:lpstr>
      <vt:lpstr>Kanit</vt:lpstr>
      <vt:lpstr>Poppins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WATCHARAPOL YOTADEE</cp:lastModifiedBy>
  <cp:revision>198</cp:revision>
  <dcterms:created xsi:type="dcterms:W3CDTF">2019-01-14T06:35:35Z</dcterms:created>
  <dcterms:modified xsi:type="dcterms:W3CDTF">2021-06-29T15:31:18Z</dcterms:modified>
</cp:coreProperties>
</file>